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999071521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c16b5165c4737"/>
  </p:sldMasterIdLst>
  <p:sldIdLst>
    <p:sldId xmlns:r="http://schemas.openxmlformats.org/officeDocument/2006/relationships" id="256" r:id="R25cfa1ada0864b2f"/>
    <p:sldId xmlns:r="http://schemas.openxmlformats.org/officeDocument/2006/relationships" id="257" r:id="Rf04b46ed129f4a00"/>
    <p:sldId xmlns:r="http://schemas.openxmlformats.org/officeDocument/2006/relationships" id="258" r:id="Rbcbf6ac3a57f4781"/>
    <p:sldId xmlns:r="http://schemas.openxmlformats.org/officeDocument/2006/relationships" id="259" r:id="Rbeeb70e5b2bd4a18"/>
    <p:sldId xmlns:r="http://schemas.openxmlformats.org/officeDocument/2006/relationships" id="260" r:id="R63ab541a7d9542b9"/>
    <p:sldId xmlns:r="http://schemas.openxmlformats.org/officeDocument/2006/relationships" id="261" r:id="R388294f6bfcc451e"/>
    <p:sldId xmlns:r="http://schemas.openxmlformats.org/officeDocument/2006/relationships" id="262" r:id="Rbe467cf40d51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c16b5165c4737" /><Relationship Type="http://schemas.openxmlformats.org/officeDocument/2006/relationships/slide" Target="/ppt/slides/slide1.xml" Id="R25cfa1ada0864b2f" /><Relationship Type="http://schemas.openxmlformats.org/officeDocument/2006/relationships/slide" Target="/ppt/slides/slide2.xml" Id="Rf04b46ed129f4a00" /><Relationship Type="http://schemas.openxmlformats.org/officeDocument/2006/relationships/slide" Target="/ppt/slides/slide3.xml" Id="Rbcbf6ac3a57f4781" /><Relationship Type="http://schemas.openxmlformats.org/officeDocument/2006/relationships/slide" Target="/ppt/slides/slide4.xml" Id="Rbeeb70e5b2bd4a18" /><Relationship Type="http://schemas.openxmlformats.org/officeDocument/2006/relationships/slide" Target="/ppt/slides/slide5.xml" Id="R63ab541a7d9542b9" /><Relationship Type="http://schemas.openxmlformats.org/officeDocument/2006/relationships/slide" Target="/ppt/slides/slide6.xml" Id="R388294f6bfcc451e" /><Relationship Type="http://schemas.openxmlformats.org/officeDocument/2006/relationships/slide" Target="/ppt/slides/slide7.xml" Id="Rbe467cf40d51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cccc42ddf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0ae2d7ff44d0e" /><Relationship Type="http://schemas.openxmlformats.org/officeDocument/2006/relationships/theme" Target="/ppt/slideMasters/theme/theme1.xml" Id="Rf64c88a8767e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0ae2d7ff4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f03231f9649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0a58744d2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c5d6116a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94dededf948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c3d9bc288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9efb454b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1663351ca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LAPPEGARD GRO MOLDE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Molde, Einemo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