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f225e8153a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dd40bc46c4328"/>
  </p:sldMasterIdLst>
  <p:sldIdLst>
    <p:sldId xmlns:r="http://schemas.openxmlformats.org/officeDocument/2006/relationships" id="256" r:id="R8875acdb84e44628"/>
    <p:sldId xmlns:r="http://schemas.openxmlformats.org/officeDocument/2006/relationships" id="257" r:id="R958a788082284d0e"/>
    <p:sldId xmlns:r="http://schemas.openxmlformats.org/officeDocument/2006/relationships" id="258" r:id="R8e06fe5545074fbb"/>
    <p:sldId xmlns:r="http://schemas.openxmlformats.org/officeDocument/2006/relationships" id="259" r:id="R14d33c39af4a45fa"/>
    <p:sldId xmlns:r="http://schemas.openxmlformats.org/officeDocument/2006/relationships" id="260" r:id="Rae9a4f5ada93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dd40bc46c4328" /><Relationship Type="http://schemas.openxmlformats.org/officeDocument/2006/relationships/slide" Target="/ppt/slides/slide1.xml" Id="R8875acdb84e44628" /><Relationship Type="http://schemas.openxmlformats.org/officeDocument/2006/relationships/slide" Target="/ppt/slides/slide2.xml" Id="R958a788082284d0e" /><Relationship Type="http://schemas.openxmlformats.org/officeDocument/2006/relationships/slide" Target="/ppt/slides/slide3.xml" Id="R8e06fe5545074fbb" /><Relationship Type="http://schemas.openxmlformats.org/officeDocument/2006/relationships/slide" Target="/ppt/slides/slide4.xml" Id="R14d33c39af4a45fa" /><Relationship Type="http://schemas.openxmlformats.org/officeDocument/2006/relationships/slide" Target="/ppt/slides/slide5.xml" Id="Rae9a4f5ada93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a00ee39c04a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bfcf3815d408d" /><Relationship Type="http://schemas.openxmlformats.org/officeDocument/2006/relationships/theme" Target="/ppt/slideMasters/theme/theme1.xml" Id="Re6817555dea74f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0bfcf3815d40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3dad4a275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09e455e9f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15853266a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5dc96f92c47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8eaacd5294b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SØR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SØR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Arne Walskaar, Skonnertveien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tor.arne@walskaar.com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993 350 230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