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f234dfdef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cd989df1d4183"/>
  </p:sldMasterIdLst>
  <p:sldIdLst>
    <p:sldId xmlns:r="http://schemas.openxmlformats.org/officeDocument/2006/relationships" id="256" r:id="R630aaea07c67468b"/>
    <p:sldId xmlns:r="http://schemas.openxmlformats.org/officeDocument/2006/relationships" id="257" r:id="Rfb3051c22b3e4626"/>
    <p:sldId xmlns:r="http://schemas.openxmlformats.org/officeDocument/2006/relationships" id="258" r:id="R47552686b2bc4949"/>
    <p:sldId xmlns:r="http://schemas.openxmlformats.org/officeDocument/2006/relationships" id="259" r:id="R3d50e1bcd29646d7"/>
    <p:sldId xmlns:r="http://schemas.openxmlformats.org/officeDocument/2006/relationships" id="260" r:id="R8b63de931cbe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cd989df1d4183" /><Relationship Type="http://schemas.openxmlformats.org/officeDocument/2006/relationships/slide" Target="/ppt/slides/slide1.xml" Id="R630aaea07c67468b" /><Relationship Type="http://schemas.openxmlformats.org/officeDocument/2006/relationships/slide" Target="/ppt/slides/slide2.xml" Id="Rfb3051c22b3e4626" /><Relationship Type="http://schemas.openxmlformats.org/officeDocument/2006/relationships/slide" Target="/ppt/slides/slide3.xml" Id="R47552686b2bc4949" /><Relationship Type="http://schemas.openxmlformats.org/officeDocument/2006/relationships/slide" Target="/ppt/slides/slide4.xml" Id="R3d50e1bcd29646d7" /><Relationship Type="http://schemas.openxmlformats.org/officeDocument/2006/relationships/slide" Target="/ppt/slides/slide5.xml" Id="R8b63de931cbe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480fd01d6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58ae0d6a46b4" /><Relationship Type="http://schemas.openxmlformats.org/officeDocument/2006/relationships/theme" Target="/ppt/slideMasters/theme/theme1.xml" Id="R7c30274b774d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058ae0d6a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67b14ba6b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214dba89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a3af021b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fbd23d7d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91439de3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