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d6c698257d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e09bdc1aa46f6"/>
  </p:sldMasterIdLst>
  <p:sldIdLst>
    <p:sldId xmlns:r="http://schemas.openxmlformats.org/officeDocument/2006/relationships" id="256" r:id="R16f1133e7b5441c1"/>
    <p:sldId xmlns:r="http://schemas.openxmlformats.org/officeDocument/2006/relationships" id="257" r:id="R19c4e63e2aad4576"/>
    <p:sldId xmlns:r="http://schemas.openxmlformats.org/officeDocument/2006/relationships" id="258" r:id="R5b6056826858456e"/>
    <p:sldId xmlns:r="http://schemas.openxmlformats.org/officeDocument/2006/relationships" id="259" r:id="R66feb605824a4e0e"/>
    <p:sldId xmlns:r="http://schemas.openxmlformats.org/officeDocument/2006/relationships" id="260" r:id="Rdc9fc91649084a40"/>
    <p:sldId xmlns:r="http://schemas.openxmlformats.org/officeDocument/2006/relationships" id="261" r:id="R70fc737de0ca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e09bdc1aa46f6" /><Relationship Type="http://schemas.openxmlformats.org/officeDocument/2006/relationships/slide" Target="/ppt/slides/slide1.xml" Id="R16f1133e7b5441c1" /><Relationship Type="http://schemas.openxmlformats.org/officeDocument/2006/relationships/slide" Target="/ppt/slides/slide2.xml" Id="R19c4e63e2aad4576" /><Relationship Type="http://schemas.openxmlformats.org/officeDocument/2006/relationships/slide" Target="/ppt/slides/slide3.xml" Id="R5b6056826858456e" /><Relationship Type="http://schemas.openxmlformats.org/officeDocument/2006/relationships/slide" Target="/ppt/slides/slide4.xml" Id="R66feb605824a4e0e" /><Relationship Type="http://schemas.openxmlformats.org/officeDocument/2006/relationships/slide" Target="/ppt/slides/slide5.xml" Id="Rdc9fc91649084a40" /><Relationship Type="http://schemas.openxmlformats.org/officeDocument/2006/relationships/slide" Target="/ppt/slides/slide6.xml" Id="R70fc737de0ca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1522f01c84a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b09a3409c4471" /><Relationship Type="http://schemas.openxmlformats.org/officeDocument/2006/relationships/theme" Target="/ppt/slideMasters/theme/theme1.xml" Id="R4e3b06cece9a49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b09a3409c44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4b8a25bf94e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b0a34713d40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c91fa9c75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80412cdbb43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c94932d1045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09c13c49f47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FOLLDAL ARBEIDERPARTI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EvaTørhaug, Garbergåsen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2580 Folldal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evatoer@online.no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www.folldal.arbeiderpartiet.no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993 349 984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