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22e4ed821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4afb564c24a0b"/>
  </p:sldMasterIdLst>
  <p:sldIdLst>
    <p:sldId xmlns:r="http://schemas.openxmlformats.org/officeDocument/2006/relationships" id="256" r:id="R5264cf11a7ba4741"/>
    <p:sldId xmlns:r="http://schemas.openxmlformats.org/officeDocument/2006/relationships" id="257" r:id="Rd2322e791d3e4ed3"/>
    <p:sldId xmlns:r="http://schemas.openxmlformats.org/officeDocument/2006/relationships" id="258" r:id="R27ac63b91c644bc5"/>
    <p:sldId xmlns:r="http://schemas.openxmlformats.org/officeDocument/2006/relationships" id="259" r:id="Ra926bab942384226"/>
    <p:sldId xmlns:r="http://schemas.openxmlformats.org/officeDocument/2006/relationships" id="260" r:id="Ra71db7832eed46b9"/>
    <p:sldId xmlns:r="http://schemas.openxmlformats.org/officeDocument/2006/relationships" id="261" r:id="R189d3a13745048b2"/>
    <p:sldId xmlns:r="http://schemas.openxmlformats.org/officeDocument/2006/relationships" id="262" r:id="R5f46aaf2278c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4afb564c24a0b" /><Relationship Type="http://schemas.openxmlformats.org/officeDocument/2006/relationships/slide" Target="/ppt/slides/slide1.xml" Id="R5264cf11a7ba4741" /><Relationship Type="http://schemas.openxmlformats.org/officeDocument/2006/relationships/slide" Target="/ppt/slides/slide2.xml" Id="Rd2322e791d3e4ed3" /><Relationship Type="http://schemas.openxmlformats.org/officeDocument/2006/relationships/slide" Target="/ppt/slides/slide3.xml" Id="R27ac63b91c644bc5" /><Relationship Type="http://schemas.openxmlformats.org/officeDocument/2006/relationships/slide" Target="/ppt/slides/slide4.xml" Id="Ra926bab942384226" /><Relationship Type="http://schemas.openxmlformats.org/officeDocument/2006/relationships/slide" Target="/ppt/slides/slide5.xml" Id="Ra71db7832eed46b9" /><Relationship Type="http://schemas.openxmlformats.org/officeDocument/2006/relationships/slide" Target="/ppt/slides/slide6.xml" Id="R189d3a13745048b2" /><Relationship Type="http://schemas.openxmlformats.org/officeDocument/2006/relationships/slide" Target="/ppt/slides/slide7.xml" Id="R5f46aaf2278c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b216af6e1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3022646a48c1" /><Relationship Type="http://schemas.openxmlformats.org/officeDocument/2006/relationships/theme" Target="/ppt/slideMasters/theme/theme1.xml" Id="Ra04b52afc680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13022646a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4f1dbd663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47e430c1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c7e65140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c60db5f5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0197a170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22693c80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04adb5a5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HALVORSEN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