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e42c1d7cf4f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ef37a76bd4485"/>
  </p:sldMasterIdLst>
  <p:sldIdLst>
    <p:sldId xmlns:r="http://schemas.openxmlformats.org/officeDocument/2006/relationships" id="256" r:id="R726d1a706bc5459e"/>
    <p:sldId xmlns:r="http://schemas.openxmlformats.org/officeDocument/2006/relationships" id="257" r:id="R4a536cc900d84e7f"/>
    <p:sldId xmlns:r="http://schemas.openxmlformats.org/officeDocument/2006/relationships" id="258" r:id="Rfd3c76df27f44bb8"/>
    <p:sldId xmlns:r="http://schemas.openxmlformats.org/officeDocument/2006/relationships" id="259" r:id="Re7f2a133c1234800"/>
    <p:sldId xmlns:r="http://schemas.openxmlformats.org/officeDocument/2006/relationships" id="260" r:id="R40e41f322c704ce6"/>
    <p:sldId xmlns:r="http://schemas.openxmlformats.org/officeDocument/2006/relationships" id="261" r:id="Re4dcf5583b2f4186"/>
    <p:sldId xmlns:r="http://schemas.openxmlformats.org/officeDocument/2006/relationships" id="262" r:id="R253391a724a8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ef37a76bd4485" /><Relationship Type="http://schemas.openxmlformats.org/officeDocument/2006/relationships/slide" Target="/ppt/slides/slide1.xml" Id="R726d1a706bc5459e" /><Relationship Type="http://schemas.openxmlformats.org/officeDocument/2006/relationships/slide" Target="/ppt/slides/slide2.xml" Id="R4a536cc900d84e7f" /><Relationship Type="http://schemas.openxmlformats.org/officeDocument/2006/relationships/slide" Target="/ppt/slides/slide3.xml" Id="Rfd3c76df27f44bb8" /><Relationship Type="http://schemas.openxmlformats.org/officeDocument/2006/relationships/slide" Target="/ppt/slides/slide4.xml" Id="Re7f2a133c1234800" /><Relationship Type="http://schemas.openxmlformats.org/officeDocument/2006/relationships/slide" Target="/ppt/slides/slide5.xml" Id="R40e41f322c704ce6" /><Relationship Type="http://schemas.openxmlformats.org/officeDocument/2006/relationships/slide" Target="/ppt/slides/slide6.xml" Id="Re4dcf5583b2f4186" /><Relationship Type="http://schemas.openxmlformats.org/officeDocument/2006/relationships/slide" Target="/ppt/slides/slide7.xml" Id="R253391a724a8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0b0713f30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8a4bc451a4caf" /><Relationship Type="http://schemas.openxmlformats.org/officeDocument/2006/relationships/theme" Target="/ppt/slideMasters/theme/theme1.xml" Id="Rb5979f4ddc2f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8a4bc451a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02e7dc0ba4a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33304b07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dc1b0b924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ff1e516c9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708b7a753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948a5690c41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cb57ffc8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HASVOLD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HASVOLD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2 770 007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Nordsinni 648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993 308 552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HASVOLD AS</a:t>
            </a:r>
          </a:p>
        </p:txBody>
      </p:sp>
    </p:spTree>
  </p:cSld>
  <p:clrMapOvr>
    <a:masterClrMapping xmlns:a="http://schemas.openxmlformats.org/drawingml/2006/main"/>
  </p:clrMapOvr>
</p:sld>
</file>