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0d2d99912d48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f8b08b05a448be"/>
  </p:sldMasterIdLst>
  <p:sldIdLst>
    <p:sldId xmlns:r="http://schemas.openxmlformats.org/officeDocument/2006/relationships" id="256" r:id="Rae50976a2ec640c7"/>
    <p:sldId xmlns:r="http://schemas.openxmlformats.org/officeDocument/2006/relationships" id="257" r:id="R28e5feaf71f14af5"/>
    <p:sldId xmlns:r="http://schemas.openxmlformats.org/officeDocument/2006/relationships" id="258" r:id="Rd8d35378ae774663"/>
    <p:sldId xmlns:r="http://schemas.openxmlformats.org/officeDocument/2006/relationships" id="259" r:id="Rfbcb336fcbda4930"/>
    <p:sldId xmlns:r="http://schemas.openxmlformats.org/officeDocument/2006/relationships" id="260" r:id="R7747f152dabf461e"/>
    <p:sldId xmlns:r="http://schemas.openxmlformats.org/officeDocument/2006/relationships" id="261" r:id="R3a4e7702857642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8b08b05a448be" /><Relationship Type="http://schemas.openxmlformats.org/officeDocument/2006/relationships/slide" Target="/ppt/slides/slide1.xml" Id="Rae50976a2ec640c7" /><Relationship Type="http://schemas.openxmlformats.org/officeDocument/2006/relationships/slide" Target="/ppt/slides/slide2.xml" Id="R28e5feaf71f14af5" /><Relationship Type="http://schemas.openxmlformats.org/officeDocument/2006/relationships/slide" Target="/ppt/slides/slide3.xml" Id="Rd8d35378ae774663" /><Relationship Type="http://schemas.openxmlformats.org/officeDocument/2006/relationships/slide" Target="/ppt/slides/slide4.xml" Id="Rfbcb336fcbda4930" /><Relationship Type="http://schemas.openxmlformats.org/officeDocument/2006/relationships/slide" Target="/ppt/slides/slide5.xml" Id="R7747f152dabf461e" /><Relationship Type="http://schemas.openxmlformats.org/officeDocument/2006/relationships/slide" Target="/ppt/slides/slide6.xml" Id="R3a4e7702857642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adb5c001543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d81e6a2db45fc" /><Relationship Type="http://schemas.openxmlformats.org/officeDocument/2006/relationships/theme" Target="/ppt/slideMasters/theme/theme1.xml" Id="R9647eb2b40f849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9d81e6a2db45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7d34ea0e544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1356ecfbb47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b7dcc7c3445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aaec9d90c43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a2b12018248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074b15fbc46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STATSAUTORISERT REVISOR KJETIL SKJEIE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KJETIL SKJEIE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STATSAUTORISERT REVISOR KJETIL SKJEIE ble etablert [år] og holder til i Steinsland.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KJETIL SKJEIE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KJETIL SKJEIE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KJETIL SKJEIE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278 562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KJETIL SKJEIE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Bandelen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5379 Steinsland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kjetil.skjeie@online.no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993 298 409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STATSAUTORISERT REVISOR KJETIL SKJEIE</a:t>
            </a:r>
          </a:p>
        </p:txBody>
      </p:sp>
    </p:spTree>
  </p:cSld>
  <p:clrMapOvr>
    <a:masterClrMapping xmlns:a="http://schemas.openxmlformats.org/drawingml/2006/main"/>
  </p:clrMapOvr>
</p:sld>
</file>