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beaf422e3449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fd402d46994072"/>
  </p:sldMasterIdLst>
  <p:sldIdLst>
    <p:sldId xmlns:r="http://schemas.openxmlformats.org/officeDocument/2006/relationships" id="256" r:id="R0755784e5ef44adc"/>
    <p:sldId xmlns:r="http://schemas.openxmlformats.org/officeDocument/2006/relationships" id="257" r:id="R9cd9c69030cd4f6f"/>
    <p:sldId xmlns:r="http://schemas.openxmlformats.org/officeDocument/2006/relationships" id="258" r:id="Rd479fe7be76b4099"/>
    <p:sldId xmlns:r="http://schemas.openxmlformats.org/officeDocument/2006/relationships" id="259" r:id="R0983be083f9147e0"/>
    <p:sldId xmlns:r="http://schemas.openxmlformats.org/officeDocument/2006/relationships" id="260" r:id="R4334452f0a4a4172"/>
    <p:sldId xmlns:r="http://schemas.openxmlformats.org/officeDocument/2006/relationships" id="261" r:id="Rdf0af8d756354cdd"/>
    <p:sldId xmlns:r="http://schemas.openxmlformats.org/officeDocument/2006/relationships" id="262" r:id="R372ce2fd146746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d402d46994072" /><Relationship Type="http://schemas.openxmlformats.org/officeDocument/2006/relationships/slide" Target="/ppt/slides/slide1.xml" Id="R0755784e5ef44adc" /><Relationship Type="http://schemas.openxmlformats.org/officeDocument/2006/relationships/slide" Target="/ppt/slides/slide2.xml" Id="R9cd9c69030cd4f6f" /><Relationship Type="http://schemas.openxmlformats.org/officeDocument/2006/relationships/slide" Target="/ppt/slides/slide3.xml" Id="Rd479fe7be76b4099" /><Relationship Type="http://schemas.openxmlformats.org/officeDocument/2006/relationships/slide" Target="/ppt/slides/slide4.xml" Id="R0983be083f9147e0" /><Relationship Type="http://schemas.openxmlformats.org/officeDocument/2006/relationships/slide" Target="/ppt/slides/slide5.xml" Id="R4334452f0a4a4172" /><Relationship Type="http://schemas.openxmlformats.org/officeDocument/2006/relationships/slide" Target="/ppt/slides/slide6.xml" Id="Rdf0af8d756354cdd" /><Relationship Type="http://schemas.openxmlformats.org/officeDocument/2006/relationships/slide" Target="/ppt/slides/slide7.xml" Id="R372ce2fd146746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dbb0a53ea46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471c2f83d417c" /><Relationship Type="http://schemas.openxmlformats.org/officeDocument/2006/relationships/theme" Target="/ppt/slideMasters/theme/theme1.xml" Id="R48fb604752684b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471c2f83d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727a45adf48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a34c6980a49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297e4f9034e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4a37c2c774f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7f47ee48842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95d90522747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a923c29ab44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SIFO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SIFO INVEST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−497 282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14 116 575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64 374 429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65 450 397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FOSSUM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FOSSUM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SIFO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Jørgenstuvegen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2067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993 289 299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SIFO INVEST AS</a:t>
            </a:r>
          </a:p>
        </p:txBody>
      </p:sp>
    </p:spTree>
  </p:cSld>
  <p:clrMapOvr>
    <a:masterClrMapping xmlns:a="http://schemas.openxmlformats.org/drawingml/2006/main"/>
  </p:clrMapOvr>
</p:sld>
</file>