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4eebdc483b43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07a44fc2b343f0"/>
  </p:sldMasterIdLst>
  <p:sldIdLst>
    <p:sldId xmlns:r="http://schemas.openxmlformats.org/officeDocument/2006/relationships" id="256" r:id="R25f8c964bad64341"/>
    <p:sldId xmlns:r="http://schemas.openxmlformats.org/officeDocument/2006/relationships" id="257" r:id="R022634b9f00b4a86"/>
    <p:sldId xmlns:r="http://schemas.openxmlformats.org/officeDocument/2006/relationships" id="258" r:id="R5c0ea25084d644b9"/>
    <p:sldId xmlns:r="http://schemas.openxmlformats.org/officeDocument/2006/relationships" id="259" r:id="Rd449dc9793ae42e2"/>
    <p:sldId xmlns:r="http://schemas.openxmlformats.org/officeDocument/2006/relationships" id="260" r:id="R600764e5252d4865"/>
    <p:sldId xmlns:r="http://schemas.openxmlformats.org/officeDocument/2006/relationships" id="261" r:id="R9060235a0acb4903"/>
    <p:sldId xmlns:r="http://schemas.openxmlformats.org/officeDocument/2006/relationships" id="262" r:id="Rc4a87cbdc4244f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07a44fc2b343f0" /><Relationship Type="http://schemas.openxmlformats.org/officeDocument/2006/relationships/slide" Target="/ppt/slides/slide1.xml" Id="R25f8c964bad64341" /><Relationship Type="http://schemas.openxmlformats.org/officeDocument/2006/relationships/slide" Target="/ppt/slides/slide2.xml" Id="R022634b9f00b4a86" /><Relationship Type="http://schemas.openxmlformats.org/officeDocument/2006/relationships/slide" Target="/ppt/slides/slide3.xml" Id="R5c0ea25084d644b9" /><Relationship Type="http://schemas.openxmlformats.org/officeDocument/2006/relationships/slide" Target="/ppt/slides/slide4.xml" Id="Rd449dc9793ae42e2" /><Relationship Type="http://schemas.openxmlformats.org/officeDocument/2006/relationships/slide" Target="/ppt/slides/slide5.xml" Id="R600764e5252d4865" /><Relationship Type="http://schemas.openxmlformats.org/officeDocument/2006/relationships/slide" Target="/ppt/slides/slide6.xml" Id="R9060235a0acb4903" /><Relationship Type="http://schemas.openxmlformats.org/officeDocument/2006/relationships/slide" Target="/ppt/slides/slide7.xml" Id="Rc4a87cbdc4244f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34f91454a144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558a4f612d4496" /><Relationship Type="http://schemas.openxmlformats.org/officeDocument/2006/relationships/theme" Target="/ppt/slideMasters/theme/theme1.xml" Id="R0ac72e2f2b5443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558a4f612d44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54cdc63ce444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13a96bffc44e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31a388d58548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edb33238574c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4fc2b4c79a4c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4c27e67e174e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bea2e4c3d746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HARALDSEN VVS OG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HARALDSEN VVS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HARALDSEN VVS OG EIENDOM AS ble etablert [år] og holder til i Fjellhamar.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HARALDSEN VVS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HARALDSEN VVS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HARALDSEN VVS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509 600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−135 598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−106 730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1 301 574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1 860 965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HARALDSEN VVS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ØYSTEIN HARALDSEN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HARALDSEN VVS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Steinbekkveien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1464 Fjellhamar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993 275 921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HARALDSEN VVS OG EIENDOM AS</a:t>
            </a:r>
          </a:p>
        </p:txBody>
      </p:sp>
    </p:spTree>
  </p:cSld>
  <p:clrMapOvr>
    <a:masterClrMapping xmlns:a="http://schemas.openxmlformats.org/drawingml/2006/main"/>
  </p:clrMapOvr>
</p:sld>
</file>