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aade27770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7ac9da9e94315"/>
  </p:sldMasterIdLst>
  <p:sldIdLst>
    <p:sldId xmlns:r="http://schemas.openxmlformats.org/officeDocument/2006/relationships" id="256" r:id="R50e9a3ab479042a5"/>
    <p:sldId xmlns:r="http://schemas.openxmlformats.org/officeDocument/2006/relationships" id="257" r:id="R7ba90e07a9c6440b"/>
    <p:sldId xmlns:r="http://schemas.openxmlformats.org/officeDocument/2006/relationships" id="258" r:id="R69ffa3e906c44b86"/>
    <p:sldId xmlns:r="http://schemas.openxmlformats.org/officeDocument/2006/relationships" id="259" r:id="R69b8e0c57b284363"/>
    <p:sldId xmlns:r="http://schemas.openxmlformats.org/officeDocument/2006/relationships" id="260" r:id="R960676032cd74c28"/>
    <p:sldId xmlns:r="http://schemas.openxmlformats.org/officeDocument/2006/relationships" id="261" r:id="Re712663e8e184086"/>
    <p:sldId xmlns:r="http://schemas.openxmlformats.org/officeDocument/2006/relationships" id="262" r:id="R81e587fe4efa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7ac9da9e94315" /><Relationship Type="http://schemas.openxmlformats.org/officeDocument/2006/relationships/slide" Target="/ppt/slides/slide1.xml" Id="R50e9a3ab479042a5" /><Relationship Type="http://schemas.openxmlformats.org/officeDocument/2006/relationships/slide" Target="/ppt/slides/slide2.xml" Id="R7ba90e07a9c6440b" /><Relationship Type="http://schemas.openxmlformats.org/officeDocument/2006/relationships/slide" Target="/ppt/slides/slide3.xml" Id="R69ffa3e906c44b86" /><Relationship Type="http://schemas.openxmlformats.org/officeDocument/2006/relationships/slide" Target="/ppt/slides/slide4.xml" Id="R69b8e0c57b284363" /><Relationship Type="http://schemas.openxmlformats.org/officeDocument/2006/relationships/slide" Target="/ppt/slides/slide5.xml" Id="R960676032cd74c28" /><Relationship Type="http://schemas.openxmlformats.org/officeDocument/2006/relationships/slide" Target="/ppt/slides/slide6.xml" Id="Re712663e8e184086" /><Relationship Type="http://schemas.openxmlformats.org/officeDocument/2006/relationships/slide" Target="/ppt/slides/slide7.xml" Id="R81e587fe4efa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bd273fab5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5c85212f4a12" /><Relationship Type="http://schemas.openxmlformats.org/officeDocument/2006/relationships/theme" Target="/ppt/slideMasters/theme/theme1.xml" Id="R9d0c828c02b0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25c85212f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fc823bee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a1b9614ac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0237c712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67b2a7cf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625f3c29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8439390f8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975efbbc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40 473 002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57 936 271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KRISTOFER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SAXEGAARD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KRISTOFER REITEN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