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9990e097864a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2ab15a555d497e"/>
  </p:sldMasterIdLst>
  <p:sldIdLst>
    <p:sldId xmlns:r="http://schemas.openxmlformats.org/officeDocument/2006/relationships" id="256" r:id="R89639efa6e174657"/>
    <p:sldId xmlns:r="http://schemas.openxmlformats.org/officeDocument/2006/relationships" id="257" r:id="R4fb4935b28f94a47"/>
    <p:sldId xmlns:r="http://schemas.openxmlformats.org/officeDocument/2006/relationships" id="258" r:id="R989bc0a20c9140fa"/>
    <p:sldId xmlns:r="http://schemas.openxmlformats.org/officeDocument/2006/relationships" id="259" r:id="R6b80d09fc3444db7"/>
    <p:sldId xmlns:r="http://schemas.openxmlformats.org/officeDocument/2006/relationships" id="260" r:id="R5a077015b30d4765"/>
    <p:sldId xmlns:r="http://schemas.openxmlformats.org/officeDocument/2006/relationships" id="261" r:id="R776bff98cadd4a1a"/>
    <p:sldId xmlns:r="http://schemas.openxmlformats.org/officeDocument/2006/relationships" id="262" r:id="R7432b974eb814e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2ab15a555d497e" /><Relationship Type="http://schemas.openxmlformats.org/officeDocument/2006/relationships/slide" Target="/ppt/slides/slide1.xml" Id="R89639efa6e174657" /><Relationship Type="http://schemas.openxmlformats.org/officeDocument/2006/relationships/slide" Target="/ppt/slides/slide2.xml" Id="R4fb4935b28f94a47" /><Relationship Type="http://schemas.openxmlformats.org/officeDocument/2006/relationships/slide" Target="/ppt/slides/slide3.xml" Id="R989bc0a20c9140fa" /><Relationship Type="http://schemas.openxmlformats.org/officeDocument/2006/relationships/slide" Target="/ppt/slides/slide4.xml" Id="R6b80d09fc3444db7" /><Relationship Type="http://schemas.openxmlformats.org/officeDocument/2006/relationships/slide" Target="/ppt/slides/slide5.xml" Id="R5a077015b30d4765" /><Relationship Type="http://schemas.openxmlformats.org/officeDocument/2006/relationships/slide" Target="/ppt/slides/slide6.xml" Id="R776bff98cadd4a1a" /><Relationship Type="http://schemas.openxmlformats.org/officeDocument/2006/relationships/slide" Target="/ppt/slides/slide7.xml" Id="R7432b974eb814e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61ebb92db14f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908d69b1042c4" /><Relationship Type="http://schemas.openxmlformats.org/officeDocument/2006/relationships/theme" Target="/ppt/slideMasters/theme/theme1.xml" Id="R250c2165982445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5908d69b1042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730a3ca5649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b0584408947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c0b1f9d5e49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6d4b1a7c341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43f92e41b47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c30317b974a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61ab08e3f45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HAGBARTH SCHJØTT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HAGBARTH SCHJØTT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−289 049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−324 140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24 253 616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24 482 011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SCHJØTT HAGBARTH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trestandard@trestandard.no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993 235 113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HAGBARTH SCHJØTT AS</a:t>
            </a:r>
          </a:p>
        </p:txBody>
      </p:sp>
    </p:spTree>
  </p:cSld>
  <p:clrMapOvr>
    <a:masterClrMapping xmlns:a="http://schemas.openxmlformats.org/drawingml/2006/main"/>
  </p:clrMapOvr>
</p:sld>
</file>