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76ddb5dbff43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9fd4b5c0d452a"/>
  </p:sldMasterIdLst>
  <p:sldIdLst>
    <p:sldId xmlns:r="http://schemas.openxmlformats.org/officeDocument/2006/relationships" id="256" r:id="R47ec181a7ec34afb"/>
    <p:sldId xmlns:r="http://schemas.openxmlformats.org/officeDocument/2006/relationships" id="257" r:id="R0f6ed361a84042e2"/>
    <p:sldId xmlns:r="http://schemas.openxmlformats.org/officeDocument/2006/relationships" id="258" r:id="Rda53afff05714a59"/>
    <p:sldId xmlns:r="http://schemas.openxmlformats.org/officeDocument/2006/relationships" id="259" r:id="Rd2885574ac934dc4"/>
    <p:sldId xmlns:r="http://schemas.openxmlformats.org/officeDocument/2006/relationships" id="260" r:id="Rff8409c7776a4db4"/>
    <p:sldId xmlns:r="http://schemas.openxmlformats.org/officeDocument/2006/relationships" id="261" r:id="R46ed441790b94524"/>
    <p:sldId xmlns:r="http://schemas.openxmlformats.org/officeDocument/2006/relationships" id="262" r:id="Raac55eaf6fd3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9fd4b5c0d452a" /><Relationship Type="http://schemas.openxmlformats.org/officeDocument/2006/relationships/slide" Target="/ppt/slides/slide1.xml" Id="R47ec181a7ec34afb" /><Relationship Type="http://schemas.openxmlformats.org/officeDocument/2006/relationships/slide" Target="/ppt/slides/slide2.xml" Id="R0f6ed361a84042e2" /><Relationship Type="http://schemas.openxmlformats.org/officeDocument/2006/relationships/slide" Target="/ppt/slides/slide3.xml" Id="Rda53afff05714a59" /><Relationship Type="http://schemas.openxmlformats.org/officeDocument/2006/relationships/slide" Target="/ppt/slides/slide4.xml" Id="Rd2885574ac934dc4" /><Relationship Type="http://schemas.openxmlformats.org/officeDocument/2006/relationships/slide" Target="/ppt/slides/slide5.xml" Id="Rff8409c7776a4db4" /><Relationship Type="http://schemas.openxmlformats.org/officeDocument/2006/relationships/slide" Target="/ppt/slides/slide6.xml" Id="R46ed441790b94524" /><Relationship Type="http://schemas.openxmlformats.org/officeDocument/2006/relationships/slide" Target="/ppt/slides/slide7.xml" Id="Raac55eaf6fd3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09ed94df940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e556066774aed" /><Relationship Type="http://schemas.openxmlformats.org/officeDocument/2006/relationships/theme" Target="/ppt/slideMasters/theme/theme1.xml" Id="R61ce3e687200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2e556066774a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1946e69b8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460586cd0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6716641b14c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9b9b420684a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ca3d9cd2a45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a841bbf4b48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d9ccd9f7a4a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HALK INVEST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−465 663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−3 338 423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81 156 064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84 434 388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LAURITS KASPAR VALDERHAUG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Snippebakken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993 226 432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 INVEST AS</a:t>
            </a:r>
          </a:p>
        </p:txBody>
      </p:sp>
    </p:spTree>
  </p:cSld>
  <p:clrMapOvr>
    <a:masterClrMapping xmlns:a="http://schemas.openxmlformats.org/drawingml/2006/main"/>
  </p:clrMapOvr>
</p:sld>
</file>