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2e8800394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49f15c70c4514"/>
  </p:sldMasterIdLst>
  <p:sldIdLst>
    <p:sldId xmlns:r="http://schemas.openxmlformats.org/officeDocument/2006/relationships" id="256" r:id="R545adbb082dc4853"/>
    <p:sldId xmlns:r="http://schemas.openxmlformats.org/officeDocument/2006/relationships" id="257" r:id="R631ab4beb38f4478"/>
    <p:sldId xmlns:r="http://schemas.openxmlformats.org/officeDocument/2006/relationships" id="258" r:id="Rdf50e8d0d0b74760"/>
    <p:sldId xmlns:r="http://schemas.openxmlformats.org/officeDocument/2006/relationships" id="259" r:id="R862dc5bccd114efa"/>
    <p:sldId xmlns:r="http://schemas.openxmlformats.org/officeDocument/2006/relationships" id="260" r:id="Ra56fc816694641fe"/>
    <p:sldId xmlns:r="http://schemas.openxmlformats.org/officeDocument/2006/relationships" id="261" r:id="R545282e520e04a6c"/>
    <p:sldId xmlns:r="http://schemas.openxmlformats.org/officeDocument/2006/relationships" id="262" r:id="Rcbc1221f3267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49f15c70c4514" /><Relationship Type="http://schemas.openxmlformats.org/officeDocument/2006/relationships/slide" Target="/ppt/slides/slide1.xml" Id="R545adbb082dc4853" /><Relationship Type="http://schemas.openxmlformats.org/officeDocument/2006/relationships/slide" Target="/ppt/slides/slide2.xml" Id="R631ab4beb38f4478" /><Relationship Type="http://schemas.openxmlformats.org/officeDocument/2006/relationships/slide" Target="/ppt/slides/slide3.xml" Id="Rdf50e8d0d0b74760" /><Relationship Type="http://schemas.openxmlformats.org/officeDocument/2006/relationships/slide" Target="/ppt/slides/slide4.xml" Id="R862dc5bccd114efa" /><Relationship Type="http://schemas.openxmlformats.org/officeDocument/2006/relationships/slide" Target="/ppt/slides/slide5.xml" Id="Ra56fc816694641fe" /><Relationship Type="http://schemas.openxmlformats.org/officeDocument/2006/relationships/slide" Target="/ppt/slides/slide6.xml" Id="R545282e520e04a6c" /><Relationship Type="http://schemas.openxmlformats.org/officeDocument/2006/relationships/slide" Target="/ppt/slides/slide7.xml" Id="Rcbc1221f3267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b49b01ec3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1d60c6f5b429d" /><Relationship Type="http://schemas.openxmlformats.org/officeDocument/2006/relationships/theme" Target="/ppt/slideMasters/theme/theme1.xml" Id="R2f315135c8434d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11d60c6f5b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adad30d24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3d9927ce9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6b0e2bcb1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2a7eb0609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11d5646704a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2bc28455e4b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d02f6235b45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I SENTRUM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12 565 844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5 796 440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STOKKELAND HOLDING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MORMANITO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HELLEREN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BØ HELLEREN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www.regnskapisentrum.no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993 197 076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