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d0e74ec7ab48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6ac4de2a034c48"/>
  </p:sldMasterIdLst>
  <p:sldIdLst>
    <p:sldId xmlns:r="http://schemas.openxmlformats.org/officeDocument/2006/relationships" id="256" r:id="R97823e7849804f03"/>
    <p:sldId xmlns:r="http://schemas.openxmlformats.org/officeDocument/2006/relationships" id="257" r:id="R745454841c3542e6"/>
    <p:sldId xmlns:r="http://schemas.openxmlformats.org/officeDocument/2006/relationships" id="258" r:id="Rb45afa116b24415e"/>
    <p:sldId xmlns:r="http://schemas.openxmlformats.org/officeDocument/2006/relationships" id="259" r:id="Rb7d9666c486f46a4"/>
    <p:sldId xmlns:r="http://schemas.openxmlformats.org/officeDocument/2006/relationships" id="260" r:id="R8a51be2735b64172"/>
    <p:sldId xmlns:r="http://schemas.openxmlformats.org/officeDocument/2006/relationships" id="261" r:id="Rcea9e2f29c4a4ac7"/>
    <p:sldId xmlns:r="http://schemas.openxmlformats.org/officeDocument/2006/relationships" id="262" r:id="R7dadacf4c5c149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6ac4de2a034c48" /><Relationship Type="http://schemas.openxmlformats.org/officeDocument/2006/relationships/slide" Target="/ppt/slides/slide1.xml" Id="R97823e7849804f03" /><Relationship Type="http://schemas.openxmlformats.org/officeDocument/2006/relationships/slide" Target="/ppt/slides/slide2.xml" Id="R745454841c3542e6" /><Relationship Type="http://schemas.openxmlformats.org/officeDocument/2006/relationships/slide" Target="/ppt/slides/slide3.xml" Id="Rb45afa116b24415e" /><Relationship Type="http://schemas.openxmlformats.org/officeDocument/2006/relationships/slide" Target="/ppt/slides/slide4.xml" Id="Rb7d9666c486f46a4" /><Relationship Type="http://schemas.openxmlformats.org/officeDocument/2006/relationships/slide" Target="/ppt/slides/slide5.xml" Id="R8a51be2735b64172" /><Relationship Type="http://schemas.openxmlformats.org/officeDocument/2006/relationships/slide" Target="/ppt/slides/slide6.xml" Id="Rcea9e2f29c4a4ac7" /><Relationship Type="http://schemas.openxmlformats.org/officeDocument/2006/relationships/slide" Target="/ppt/slides/slide7.xml" Id="R7dadacf4c5c149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955a5d31d340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1c909fe95420c" /><Relationship Type="http://schemas.openxmlformats.org/officeDocument/2006/relationships/theme" Target="/ppt/slideMasters/theme/theme1.xml" Id="R922334566c6c46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21c909fe9542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ef520cd5f44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982955e544e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fa766322a42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2072a8a4241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546cbfb3c4b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93ffff2d04a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cee54879a40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PRYDZ &amp; CO.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PRYDZ &amp; CO.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1 552 610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860 089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−3 018 338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24 571 413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56 604 689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PRYDZ EIENDOM AS  –  72,6 %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ARNE PRYDZ GLADHAUG  –  27,2 %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SENEX NORDIC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Park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59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993 162 221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