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2f15d54ee34c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b849b6a6de4faf"/>
  </p:sldMasterIdLst>
  <p:sldIdLst>
    <p:sldId xmlns:r="http://schemas.openxmlformats.org/officeDocument/2006/relationships" id="256" r:id="Rf2a94503d0614bd8"/>
    <p:sldId xmlns:r="http://schemas.openxmlformats.org/officeDocument/2006/relationships" id="257" r:id="R7786df8c878443fd"/>
    <p:sldId xmlns:r="http://schemas.openxmlformats.org/officeDocument/2006/relationships" id="258" r:id="Raa35761f79ef4588"/>
    <p:sldId xmlns:r="http://schemas.openxmlformats.org/officeDocument/2006/relationships" id="259" r:id="R2035141085fc4c39"/>
    <p:sldId xmlns:r="http://schemas.openxmlformats.org/officeDocument/2006/relationships" id="260" r:id="Rcc0da27aaaaa42f4"/>
    <p:sldId xmlns:r="http://schemas.openxmlformats.org/officeDocument/2006/relationships" id="261" r:id="Re1a64d8f1e804b0a"/>
    <p:sldId xmlns:r="http://schemas.openxmlformats.org/officeDocument/2006/relationships" id="262" r:id="R1654b2606f834d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849b6a6de4faf" /><Relationship Type="http://schemas.openxmlformats.org/officeDocument/2006/relationships/slide" Target="/ppt/slides/slide1.xml" Id="Rf2a94503d0614bd8" /><Relationship Type="http://schemas.openxmlformats.org/officeDocument/2006/relationships/slide" Target="/ppt/slides/slide2.xml" Id="R7786df8c878443fd" /><Relationship Type="http://schemas.openxmlformats.org/officeDocument/2006/relationships/slide" Target="/ppt/slides/slide3.xml" Id="Raa35761f79ef4588" /><Relationship Type="http://schemas.openxmlformats.org/officeDocument/2006/relationships/slide" Target="/ppt/slides/slide4.xml" Id="R2035141085fc4c39" /><Relationship Type="http://schemas.openxmlformats.org/officeDocument/2006/relationships/slide" Target="/ppt/slides/slide5.xml" Id="Rcc0da27aaaaa42f4" /><Relationship Type="http://schemas.openxmlformats.org/officeDocument/2006/relationships/slide" Target="/ppt/slides/slide6.xml" Id="Re1a64d8f1e804b0a" /><Relationship Type="http://schemas.openxmlformats.org/officeDocument/2006/relationships/slide" Target="/ppt/slides/slide7.xml" Id="R1654b2606f834d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19dd9f3fa541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be749bb354584" /><Relationship Type="http://schemas.openxmlformats.org/officeDocument/2006/relationships/theme" Target="/ppt/slideMasters/theme/theme1.xml" Id="Rc0cc93af0d254d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8be749bb3545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8207cf8fe43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37a8bf60f4d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00669b3564c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0ab241d4244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ef774437c42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9527eebda49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f7b01dc9d4d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BLOMMENHOLM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BLOMMENHOLM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BLOMMENHOLM INDUSTRIER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BLOMMENHOLM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BLOMMENHOLM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BLOMMENHOLM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129 270 631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107 318 814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6 504 116 986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7 184 717 629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7 392 095 399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BLOMMENHOLM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TINIUS MEDIA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BLOMMENHOLM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Formuesforvaltning AS, 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993 151 564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BLOMMENHOLM INDUSTRIER AS</a:t>
            </a:r>
          </a:p>
        </p:txBody>
      </p:sp>
    </p:spTree>
  </p:cSld>
  <p:clrMapOvr>
    <a:masterClrMapping xmlns:a="http://schemas.openxmlformats.org/drawingml/2006/main"/>
  </p:clrMapOvr>
</p:sld>
</file>