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0a62458189043a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598d2761412404f"/>
  </p:sldMasterIdLst>
  <p:sldIdLst>
    <p:sldId xmlns:r="http://schemas.openxmlformats.org/officeDocument/2006/relationships" id="256" r:id="R0e29666f893e4d1a"/>
    <p:sldId xmlns:r="http://schemas.openxmlformats.org/officeDocument/2006/relationships" id="257" r:id="Reb665dbbb20d419d"/>
    <p:sldId xmlns:r="http://schemas.openxmlformats.org/officeDocument/2006/relationships" id="258" r:id="R08f6a55210974c6e"/>
    <p:sldId xmlns:r="http://schemas.openxmlformats.org/officeDocument/2006/relationships" id="259" r:id="R633afe0311f94e67"/>
    <p:sldId xmlns:r="http://schemas.openxmlformats.org/officeDocument/2006/relationships" id="260" r:id="Rc065298237da4d01"/>
    <p:sldId xmlns:r="http://schemas.openxmlformats.org/officeDocument/2006/relationships" id="261" r:id="R00a74e7b7b76481d"/>
    <p:sldId xmlns:r="http://schemas.openxmlformats.org/officeDocument/2006/relationships" id="262" r:id="Rca3b62762b95484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98d2761412404f" /><Relationship Type="http://schemas.openxmlformats.org/officeDocument/2006/relationships/slide" Target="/ppt/slides/slide1.xml" Id="R0e29666f893e4d1a" /><Relationship Type="http://schemas.openxmlformats.org/officeDocument/2006/relationships/slide" Target="/ppt/slides/slide2.xml" Id="Reb665dbbb20d419d" /><Relationship Type="http://schemas.openxmlformats.org/officeDocument/2006/relationships/slide" Target="/ppt/slides/slide3.xml" Id="R08f6a55210974c6e" /><Relationship Type="http://schemas.openxmlformats.org/officeDocument/2006/relationships/slide" Target="/ppt/slides/slide4.xml" Id="R633afe0311f94e67" /><Relationship Type="http://schemas.openxmlformats.org/officeDocument/2006/relationships/slide" Target="/ppt/slides/slide5.xml" Id="Rc065298237da4d01" /><Relationship Type="http://schemas.openxmlformats.org/officeDocument/2006/relationships/slide" Target="/ppt/slides/slide6.xml" Id="R00a74e7b7b76481d" /><Relationship Type="http://schemas.openxmlformats.org/officeDocument/2006/relationships/slide" Target="/ppt/slides/slide7.xml" Id="Rca3b62762b95484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f29ae93584445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02c521ff1b40b1" /><Relationship Type="http://schemas.openxmlformats.org/officeDocument/2006/relationships/theme" Target="/ppt/slideMasters/theme/theme1.xml" Id="Rbbf30d9a1597473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002c521ff1b40b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8bc5371d38423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3c3034348f4b2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6a18a7891844e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1dbe2cfb01465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d6cdfd47894f1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dc4d0054a64a8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d0e7ab45d343e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LAG HOLDING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−50 189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579 170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76 990 406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86 876 143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LINN ANETTE GUNDERSEN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Konnerudgata 132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3046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993 142 026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LAG HOLDING AS</a:t>
            </a:r>
          </a:p>
        </p:txBody>
      </p:sp>
    </p:spTree>
  </p:cSld>
  <p:clrMapOvr>
    <a:masterClrMapping xmlns:a="http://schemas.openxmlformats.org/drawingml/2006/main"/>
  </p:clrMapOvr>
</p:sld>
</file>