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0954a2c3f48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cf5f6349e440d"/>
  </p:sldMasterIdLst>
  <p:sldIdLst>
    <p:sldId xmlns:r="http://schemas.openxmlformats.org/officeDocument/2006/relationships" id="256" r:id="Rf8055f2174904fa6"/>
    <p:sldId xmlns:r="http://schemas.openxmlformats.org/officeDocument/2006/relationships" id="257" r:id="R09377bbb36754b1c"/>
    <p:sldId xmlns:r="http://schemas.openxmlformats.org/officeDocument/2006/relationships" id="258" r:id="R88cf908666d3470f"/>
    <p:sldId xmlns:r="http://schemas.openxmlformats.org/officeDocument/2006/relationships" id="259" r:id="R45d897ffd6614241"/>
    <p:sldId xmlns:r="http://schemas.openxmlformats.org/officeDocument/2006/relationships" id="260" r:id="R0a02e663ffcd4463"/>
    <p:sldId xmlns:r="http://schemas.openxmlformats.org/officeDocument/2006/relationships" id="261" r:id="R71eb36cbb38441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cf5f6349e440d" /><Relationship Type="http://schemas.openxmlformats.org/officeDocument/2006/relationships/slide" Target="/ppt/slides/slide1.xml" Id="Rf8055f2174904fa6" /><Relationship Type="http://schemas.openxmlformats.org/officeDocument/2006/relationships/slide" Target="/ppt/slides/slide2.xml" Id="R09377bbb36754b1c" /><Relationship Type="http://schemas.openxmlformats.org/officeDocument/2006/relationships/slide" Target="/ppt/slides/slide3.xml" Id="R88cf908666d3470f" /><Relationship Type="http://schemas.openxmlformats.org/officeDocument/2006/relationships/slide" Target="/ppt/slides/slide4.xml" Id="R45d897ffd6614241" /><Relationship Type="http://schemas.openxmlformats.org/officeDocument/2006/relationships/slide" Target="/ppt/slides/slide5.xml" Id="R0a02e663ffcd4463" /><Relationship Type="http://schemas.openxmlformats.org/officeDocument/2006/relationships/slide" Target="/ppt/slides/slide6.xml" Id="R71eb36cbb38441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a71d15d5a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3bdbb81754022" /><Relationship Type="http://schemas.openxmlformats.org/officeDocument/2006/relationships/theme" Target="/ppt/slideMasters/theme/theme1.xml" Id="R20d07ea07775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3bdbb8175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15beb7f60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02c4a9d66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bb96bd51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078fa31da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49adc9c0a45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7379e2fd5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Konnerudgata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993 142 026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 HOLDING AS</a:t>
            </a:r>
          </a:p>
        </p:txBody>
      </p:sp>
    </p:spTree>
  </p:cSld>
  <p:clrMapOvr>
    <a:masterClrMapping xmlns:a="http://schemas.openxmlformats.org/drawingml/2006/main"/>
  </p:clrMapOvr>
</p:sld>
</file>