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0b63cf69c324f9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00f5f41009a42c1"/>
  </p:sldMasterIdLst>
  <p:sldIdLst>
    <p:sldId xmlns:r="http://schemas.openxmlformats.org/officeDocument/2006/relationships" id="256" r:id="R5c516cf7aaae4eee"/>
    <p:sldId xmlns:r="http://schemas.openxmlformats.org/officeDocument/2006/relationships" id="257" r:id="R0eef8bd7f1df4a7b"/>
    <p:sldId xmlns:r="http://schemas.openxmlformats.org/officeDocument/2006/relationships" id="258" r:id="Ra192ef8f609a493d"/>
    <p:sldId xmlns:r="http://schemas.openxmlformats.org/officeDocument/2006/relationships" id="259" r:id="Ree857c58df404b8d"/>
    <p:sldId xmlns:r="http://schemas.openxmlformats.org/officeDocument/2006/relationships" id="260" r:id="Rc59ffd9c8b474025"/>
    <p:sldId xmlns:r="http://schemas.openxmlformats.org/officeDocument/2006/relationships" id="261" r:id="R35faccf6b93d4d3c"/>
    <p:sldId xmlns:r="http://schemas.openxmlformats.org/officeDocument/2006/relationships" id="262" r:id="R9673f6c7e4d74a4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00f5f41009a42c1" /><Relationship Type="http://schemas.openxmlformats.org/officeDocument/2006/relationships/slide" Target="/ppt/slides/slide1.xml" Id="R5c516cf7aaae4eee" /><Relationship Type="http://schemas.openxmlformats.org/officeDocument/2006/relationships/slide" Target="/ppt/slides/slide2.xml" Id="R0eef8bd7f1df4a7b" /><Relationship Type="http://schemas.openxmlformats.org/officeDocument/2006/relationships/slide" Target="/ppt/slides/slide3.xml" Id="Ra192ef8f609a493d" /><Relationship Type="http://schemas.openxmlformats.org/officeDocument/2006/relationships/slide" Target="/ppt/slides/slide4.xml" Id="Ree857c58df404b8d" /><Relationship Type="http://schemas.openxmlformats.org/officeDocument/2006/relationships/slide" Target="/ppt/slides/slide5.xml" Id="Rc59ffd9c8b474025" /><Relationship Type="http://schemas.openxmlformats.org/officeDocument/2006/relationships/slide" Target="/ppt/slides/slide6.xml" Id="R35faccf6b93d4d3c" /><Relationship Type="http://schemas.openxmlformats.org/officeDocument/2006/relationships/slide" Target="/ppt/slides/slide7.xml" Id="R9673f6c7e4d74a4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c2334718d674ec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ea45a9918724fe2" /><Relationship Type="http://schemas.openxmlformats.org/officeDocument/2006/relationships/theme" Target="/ppt/slideMasters/theme/theme1.xml" Id="R360fd294a0494d8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ea45a9918724fe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b00936b0a794ab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293f0cd4d52494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0b7055b3f5f4c5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48a7cb906e04ec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9f67000005343f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8d8dac55d2e48e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d4edfa7c4f84cb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VATTAN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VATTAN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VATTAN INVEST AS ble etablert [år] og holder til i Skage I Namdalen.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VATTAN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VATTAN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VATTAN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−65 696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1 829 359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22 224 627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22 467 968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VATTAN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ARNE MARIUS FISKUM  –  33,7 %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KOMIJN AS  –  32,7 %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OSPA AS  –  32,7 %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ARNE MARIUS FISKUM  –  1,0 %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VATTAN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Arne Marius Fiskum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7860 Skage I Namdalen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993 134 082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VATTAN INVEST AS</a:t>
            </a:r>
          </a:p>
        </p:txBody>
      </p:sp>
    </p:spTree>
  </p:cSld>
  <p:clrMapOvr>
    <a:masterClrMapping xmlns:a="http://schemas.openxmlformats.org/drawingml/2006/main"/>
  </p:clrMapOvr>
</p:sld>
</file>