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c66355ca294f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22dcbae2634e3c"/>
  </p:sldMasterIdLst>
  <p:sldIdLst>
    <p:sldId xmlns:r="http://schemas.openxmlformats.org/officeDocument/2006/relationships" id="256" r:id="Rf52ee7237e8c4fb1"/>
    <p:sldId xmlns:r="http://schemas.openxmlformats.org/officeDocument/2006/relationships" id="257" r:id="R61358812d12b4fbb"/>
    <p:sldId xmlns:r="http://schemas.openxmlformats.org/officeDocument/2006/relationships" id="258" r:id="R0a75873a5f0e4c9f"/>
    <p:sldId xmlns:r="http://schemas.openxmlformats.org/officeDocument/2006/relationships" id="259" r:id="R71fde8bd2d354728"/>
    <p:sldId xmlns:r="http://schemas.openxmlformats.org/officeDocument/2006/relationships" id="260" r:id="Rd44e7ef81eb946e5"/>
    <p:sldId xmlns:r="http://schemas.openxmlformats.org/officeDocument/2006/relationships" id="261" r:id="R10434cb17d3f47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22dcbae2634e3c" /><Relationship Type="http://schemas.openxmlformats.org/officeDocument/2006/relationships/slide" Target="/ppt/slides/slide1.xml" Id="Rf52ee7237e8c4fb1" /><Relationship Type="http://schemas.openxmlformats.org/officeDocument/2006/relationships/slide" Target="/ppt/slides/slide2.xml" Id="R61358812d12b4fbb" /><Relationship Type="http://schemas.openxmlformats.org/officeDocument/2006/relationships/slide" Target="/ppt/slides/slide3.xml" Id="R0a75873a5f0e4c9f" /><Relationship Type="http://schemas.openxmlformats.org/officeDocument/2006/relationships/slide" Target="/ppt/slides/slide4.xml" Id="R71fde8bd2d354728" /><Relationship Type="http://schemas.openxmlformats.org/officeDocument/2006/relationships/slide" Target="/ppt/slides/slide5.xml" Id="Rd44e7ef81eb946e5" /><Relationship Type="http://schemas.openxmlformats.org/officeDocument/2006/relationships/slide" Target="/ppt/slides/slide6.xml" Id="R10434cb17d3f47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f4c8978fa043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6665c729104fb0" /><Relationship Type="http://schemas.openxmlformats.org/officeDocument/2006/relationships/theme" Target="/ppt/slideMasters/theme/theme1.xml" Id="R55427fe9fde44d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6665c729104f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79b8eefbbb4a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40d78aba14a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9efe94079f40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9eadfc14542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c23bf417b04c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708d3e02146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VATTAN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Arne Marius Fiskum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7860 Skage I Namdalen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993 134 082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