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6a4c2774e5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a67b3af6824f3c"/>
  </p:sldMasterIdLst>
  <p:sldIdLst>
    <p:sldId xmlns:r="http://schemas.openxmlformats.org/officeDocument/2006/relationships" id="256" r:id="R30c5fbfb66e143c0"/>
    <p:sldId xmlns:r="http://schemas.openxmlformats.org/officeDocument/2006/relationships" id="257" r:id="Rc834ddbeb34a44f6"/>
    <p:sldId xmlns:r="http://schemas.openxmlformats.org/officeDocument/2006/relationships" id="258" r:id="R7581bf414f4e4605"/>
    <p:sldId xmlns:r="http://schemas.openxmlformats.org/officeDocument/2006/relationships" id="259" r:id="Rac0e726a9c104d37"/>
    <p:sldId xmlns:r="http://schemas.openxmlformats.org/officeDocument/2006/relationships" id="260" r:id="Raba68d5e04fb4203"/>
    <p:sldId xmlns:r="http://schemas.openxmlformats.org/officeDocument/2006/relationships" id="261" r:id="R0b6a0e10d5ee4180"/>
    <p:sldId xmlns:r="http://schemas.openxmlformats.org/officeDocument/2006/relationships" id="262" r:id="Rc5b5412a24474d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67b3af6824f3c" /><Relationship Type="http://schemas.openxmlformats.org/officeDocument/2006/relationships/slide" Target="/ppt/slides/slide1.xml" Id="R30c5fbfb66e143c0" /><Relationship Type="http://schemas.openxmlformats.org/officeDocument/2006/relationships/slide" Target="/ppt/slides/slide2.xml" Id="Rc834ddbeb34a44f6" /><Relationship Type="http://schemas.openxmlformats.org/officeDocument/2006/relationships/slide" Target="/ppt/slides/slide3.xml" Id="R7581bf414f4e4605" /><Relationship Type="http://schemas.openxmlformats.org/officeDocument/2006/relationships/slide" Target="/ppt/slides/slide4.xml" Id="Rac0e726a9c104d37" /><Relationship Type="http://schemas.openxmlformats.org/officeDocument/2006/relationships/slide" Target="/ppt/slides/slide5.xml" Id="Raba68d5e04fb4203" /><Relationship Type="http://schemas.openxmlformats.org/officeDocument/2006/relationships/slide" Target="/ppt/slides/slide6.xml" Id="R0b6a0e10d5ee4180" /><Relationship Type="http://schemas.openxmlformats.org/officeDocument/2006/relationships/slide" Target="/ppt/slides/slide7.xml" Id="Rc5b5412a24474d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8ff62dc08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35fe6437b4530" /><Relationship Type="http://schemas.openxmlformats.org/officeDocument/2006/relationships/theme" Target="/ppt/slideMasters/theme/theme1.xml" Id="R14636e51a6a84a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35fe6437b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d2a6f0ba148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52f4e70f4e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e90ab8dcc44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7ba9f680449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e448849754c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8a3b8bdd841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f1a9f4a2649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HOFSTAD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HOFSTAD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100 269 656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3 729 043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2 947 442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6 342 960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22 602 606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 BYGGUTVIKLING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Djupmyra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64 24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993 129 755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HOFSTAD AS</a:t>
            </a:r>
          </a:p>
        </p:txBody>
      </p:sp>
    </p:spTree>
  </p:cSld>
  <p:clrMapOvr>
    <a:masterClrMapping xmlns:a="http://schemas.openxmlformats.org/drawingml/2006/main"/>
  </p:clrMapOvr>
</p:sld>
</file>