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f74245066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d1e44f2e141e4"/>
  </p:sldMasterIdLst>
  <p:sldIdLst>
    <p:sldId xmlns:r="http://schemas.openxmlformats.org/officeDocument/2006/relationships" id="256" r:id="Re2934c21bf6e4ba3"/>
    <p:sldId xmlns:r="http://schemas.openxmlformats.org/officeDocument/2006/relationships" id="257" r:id="R81031716a70d4e43"/>
    <p:sldId xmlns:r="http://schemas.openxmlformats.org/officeDocument/2006/relationships" id="258" r:id="Rb043b1aeb3e04f54"/>
    <p:sldId xmlns:r="http://schemas.openxmlformats.org/officeDocument/2006/relationships" id="259" r:id="Ra113171c010e4cc3"/>
    <p:sldId xmlns:r="http://schemas.openxmlformats.org/officeDocument/2006/relationships" id="260" r:id="R612df1904c6e4078"/>
    <p:sldId xmlns:r="http://schemas.openxmlformats.org/officeDocument/2006/relationships" id="261" r:id="Rb1dcb8245feb4f8d"/>
    <p:sldId xmlns:r="http://schemas.openxmlformats.org/officeDocument/2006/relationships" id="262" r:id="R1ac962a75bdc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d1e44f2e141e4" /><Relationship Type="http://schemas.openxmlformats.org/officeDocument/2006/relationships/slide" Target="/ppt/slides/slide1.xml" Id="Re2934c21bf6e4ba3" /><Relationship Type="http://schemas.openxmlformats.org/officeDocument/2006/relationships/slide" Target="/ppt/slides/slide2.xml" Id="R81031716a70d4e43" /><Relationship Type="http://schemas.openxmlformats.org/officeDocument/2006/relationships/slide" Target="/ppt/slides/slide3.xml" Id="Rb043b1aeb3e04f54" /><Relationship Type="http://schemas.openxmlformats.org/officeDocument/2006/relationships/slide" Target="/ppt/slides/slide4.xml" Id="Ra113171c010e4cc3" /><Relationship Type="http://schemas.openxmlformats.org/officeDocument/2006/relationships/slide" Target="/ppt/slides/slide5.xml" Id="R612df1904c6e4078" /><Relationship Type="http://schemas.openxmlformats.org/officeDocument/2006/relationships/slide" Target="/ppt/slides/slide6.xml" Id="Rb1dcb8245feb4f8d" /><Relationship Type="http://schemas.openxmlformats.org/officeDocument/2006/relationships/slide" Target="/ppt/slides/slide7.xml" Id="R1ac962a75bdc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79333926e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b173289784f53" /><Relationship Type="http://schemas.openxmlformats.org/officeDocument/2006/relationships/theme" Target="/ppt/slideMasters/theme/theme1.xml" Id="R17d9bfe65175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b17328978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8691a23b5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2d31d8241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0cb8a51ef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3313c4f1e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d65faccde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84e85f14442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ded3344af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