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6891d564c6d4ac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701d92080f744c6"/>
  </p:sldMasterIdLst>
  <p:sldIdLst>
    <p:sldId xmlns:r="http://schemas.openxmlformats.org/officeDocument/2006/relationships" id="256" r:id="R2a67688fd138480e"/>
    <p:sldId xmlns:r="http://schemas.openxmlformats.org/officeDocument/2006/relationships" id="257" r:id="Rdab1a66d99564e9b"/>
    <p:sldId xmlns:r="http://schemas.openxmlformats.org/officeDocument/2006/relationships" id="258" r:id="Rd4a4d9270c1c46c9"/>
    <p:sldId xmlns:r="http://schemas.openxmlformats.org/officeDocument/2006/relationships" id="259" r:id="Raad94afd3c324961"/>
    <p:sldId xmlns:r="http://schemas.openxmlformats.org/officeDocument/2006/relationships" id="260" r:id="R4c490b23ebb44da1"/>
    <p:sldId xmlns:r="http://schemas.openxmlformats.org/officeDocument/2006/relationships" id="261" r:id="R2a5be6cfda8c41c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01d92080f744c6" /><Relationship Type="http://schemas.openxmlformats.org/officeDocument/2006/relationships/slide" Target="/ppt/slides/slide1.xml" Id="R2a67688fd138480e" /><Relationship Type="http://schemas.openxmlformats.org/officeDocument/2006/relationships/slide" Target="/ppt/slides/slide2.xml" Id="Rdab1a66d99564e9b" /><Relationship Type="http://schemas.openxmlformats.org/officeDocument/2006/relationships/slide" Target="/ppt/slides/slide3.xml" Id="Rd4a4d9270c1c46c9" /><Relationship Type="http://schemas.openxmlformats.org/officeDocument/2006/relationships/slide" Target="/ppt/slides/slide4.xml" Id="Raad94afd3c324961" /><Relationship Type="http://schemas.openxmlformats.org/officeDocument/2006/relationships/slide" Target="/ppt/slides/slide5.xml" Id="R4c490b23ebb44da1" /><Relationship Type="http://schemas.openxmlformats.org/officeDocument/2006/relationships/slide" Target="/ppt/slides/slide6.xml" Id="R2a5be6cfda8c41c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ccc78149694a6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e867d9c9494e0a" /><Relationship Type="http://schemas.openxmlformats.org/officeDocument/2006/relationships/theme" Target="/ppt/slideMasters/theme/theme1.xml" Id="Rb9a190dee8b74b7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6e867d9c9494e0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4b490287594c3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505ad377434dc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de0f3e20c248d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30ed89e9e248e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1610bc2a25417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f0849000d546f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OGIVER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OGIVER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OGIVER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OGIVER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OGIVER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OGIVER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Normanns gate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9405 Harstad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00 64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post@revigo.no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www.revigo.no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993 108 154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OGIVER AS</a:t>
            </a:r>
          </a:p>
        </p:txBody>
      </p:sp>
    </p:spTree>
  </p:cSld>
  <p:clrMapOvr>
    <a:masterClrMapping xmlns:a="http://schemas.openxmlformats.org/drawingml/2006/main"/>
  </p:clrMapOvr>
</p:sld>
</file>