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ad5d4ad1f2a492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e6d17e6b3094e04"/>
  </p:sldMasterIdLst>
  <p:sldIdLst>
    <p:sldId xmlns:r="http://schemas.openxmlformats.org/officeDocument/2006/relationships" id="256" r:id="R44f62f6e272d43fe"/>
    <p:sldId xmlns:r="http://schemas.openxmlformats.org/officeDocument/2006/relationships" id="257" r:id="Re4b9ad64c06742a4"/>
    <p:sldId xmlns:r="http://schemas.openxmlformats.org/officeDocument/2006/relationships" id="258" r:id="R88b728a84c554e00"/>
    <p:sldId xmlns:r="http://schemas.openxmlformats.org/officeDocument/2006/relationships" id="259" r:id="R40688cf5d45f43fb"/>
    <p:sldId xmlns:r="http://schemas.openxmlformats.org/officeDocument/2006/relationships" id="260" r:id="R61e35f09dc3f456f"/>
    <p:sldId xmlns:r="http://schemas.openxmlformats.org/officeDocument/2006/relationships" id="261" r:id="R3e562410cf804eeb"/>
    <p:sldId xmlns:r="http://schemas.openxmlformats.org/officeDocument/2006/relationships" id="262" r:id="Rba2855ad1955435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e6d17e6b3094e04" /><Relationship Type="http://schemas.openxmlformats.org/officeDocument/2006/relationships/slide" Target="/ppt/slides/slide1.xml" Id="R44f62f6e272d43fe" /><Relationship Type="http://schemas.openxmlformats.org/officeDocument/2006/relationships/slide" Target="/ppt/slides/slide2.xml" Id="Re4b9ad64c06742a4" /><Relationship Type="http://schemas.openxmlformats.org/officeDocument/2006/relationships/slide" Target="/ppt/slides/slide3.xml" Id="R88b728a84c554e00" /><Relationship Type="http://schemas.openxmlformats.org/officeDocument/2006/relationships/slide" Target="/ppt/slides/slide4.xml" Id="R40688cf5d45f43fb" /><Relationship Type="http://schemas.openxmlformats.org/officeDocument/2006/relationships/slide" Target="/ppt/slides/slide5.xml" Id="R61e35f09dc3f456f" /><Relationship Type="http://schemas.openxmlformats.org/officeDocument/2006/relationships/slide" Target="/ppt/slides/slide6.xml" Id="R3e562410cf804eeb" /><Relationship Type="http://schemas.openxmlformats.org/officeDocument/2006/relationships/slide" Target="/ppt/slides/slide7.xml" Id="Rba2855ad1955435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cb46102078147d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477c32d1ad4259" /><Relationship Type="http://schemas.openxmlformats.org/officeDocument/2006/relationships/theme" Target="/ppt/slideMasters/theme/theme1.xml" Id="R652882327e8549a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2477c32d1ad425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09425c84c34dc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5a73c2e3a9443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a46603fa58494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1e9e87549442f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9510eff64442a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87bb9a6a36446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8e0e76779c459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MULTIWORK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MULTIWORK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MULTIWORK AS ble etablert [år] og holder til i Hauglandshella.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MULTIWORK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MULTIWORK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MULTIWORK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−10 811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−10 961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1 757 071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3 433 785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MULTIWORK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MULTIWORK SERVICE AS  –  51,0 %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KNUTSEN EGIL  –  49,0 %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MULTIWORK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Hanøytangen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5310 Hauglandshella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993 097 152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MULTIWORK AS</a:t>
            </a:r>
          </a:p>
        </p:txBody>
      </p:sp>
    </p:spTree>
  </p:cSld>
  <p:clrMapOvr>
    <a:masterClrMapping xmlns:a="http://schemas.openxmlformats.org/drawingml/2006/main"/>
  </p:clrMapOvr>
</p:sld>
</file>