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cc52c5527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17a8cbc9c4853"/>
  </p:sldMasterIdLst>
  <p:sldIdLst>
    <p:sldId xmlns:r="http://schemas.openxmlformats.org/officeDocument/2006/relationships" id="256" r:id="R7e271049be574cc2"/>
    <p:sldId xmlns:r="http://schemas.openxmlformats.org/officeDocument/2006/relationships" id="257" r:id="R07b94dc1612f40ad"/>
    <p:sldId xmlns:r="http://schemas.openxmlformats.org/officeDocument/2006/relationships" id="258" r:id="R204fce2df7c147b2"/>
    <p:sldId xmlns:r="http://schemas.openxmlformats.org/officeDocument/2006/relationships" id="259" r:id="R9fd2b3b0865343fc"/>
    <p:sldId xmlns:r="http://schemas.openxmlformats.org/officeDocument/2006/relationships" id="260" r:id="R8f6914e1436e4172"/>
    <p:sldId xmlns:r="http://schemas.openxmlformats.org/officeDocument/2006/relationships" id="261" r:id="Rd44baac15df64ae0"/>
    <p:sldId xmlns:r="http://schemas.openxmlformats.org/officeDocument/2006/relationships" id="262" r:id="Rd2738c3a83cb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17a8cbc9c4853" /><Relationship Type="http://schemas.openxmlformats.org/officeDocument/2006/relationships/slide" Target="/ppt/slides/slide1.xml" Id="R7e271049be574cc2" /><Relationship Type="http://schemas.openxmlformats.org/officeDocument/2006/relationships/slide" Target="/ppt/slides/slide2.xml" Id="R07b94dc1612f40ad" /><Relationship Type="http://schemas.openxmlformats.org/officeDocument/2006/relationships/slide" Target="/ppt/slides/slide3.xml" Id="R204fce2df7c147b2" /><Relationship Type="http://schemas.openxmlformats.org/officeDocument/2006/relationships/slide" Target="/ppt/slides/slide4.xml" Id="R9fd2b3b0865343fc" /><Relationship Type="http://schemas.openxmlformats.org/officeDocument/2006/relationships/slide" Target="/ppt/slides/slide5.xml" Id="R8f6914e1436e4172" /><Relationship Type="http://schemas.openxmlformats.org/officeDocument/2006/relationships/slide" Target="/ppt/slides/slide6.xml" Id="Rd44baac15df64ae0" /><Relationship Type="http://schemas.openxmlformats.org/officeDocument/2006/relationships/slide" Target="/ppt/slides/slide7.xml" Id="Rd2738c3a83cb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1533eebfb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64daf12a42c1" /><Relationship Type="http://schemas.openxmlformats.org/officeDocument/2006/relationships/theme" Target="/ppt/slideMasters/theme/theme1.xml" Id="R00223e83686c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264daf12a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3784f6014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05a1b9e7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44782bda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fa69ca416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2987dd1de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2aedccfc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252a01ea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ALVA REGNSKAP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EVA MARIE RØD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ANNE LISE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ELSE-GRO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LUKAVICA ELVIRA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Fladebyveien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