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5b4d00a2c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58ef261164380"/>
  </p:sldMasterIdLst>
  <p:sldIdLst>
    <p:sldId xmlns:r="http://schemas.openxmlformats.org/officeDocument/2006/relationships" id="256" r:id="R1b427ef19d6640b0"/>
    <p:sldId xmlns:r="http://schemas.openxmlformats.org/officeDocument/2006/relationships" id="257" r:id="R7fe29dd3b75e44f8"/>
    <p:sldId xmlns:r="http://schemas.openxmlformats.org/officeDocument/2006/relationships" id="258" r:id="R4692d0b77b074719"/>
    <p:sldId xmlns:r="http://schemas.openxmlformats.org/officeDocument/2006/relationships" id="259" r:id="R6c21387fb2cc4452"/>
    <p:sldId xmlns:r="http://schemas.openxmlformats.org/officeDocument/2006/relationships" id="260" r:id="Rd0031c35a93b4e13"/>
    <p:sldId xmlns:r="http://schemas.openxmlformats.org/officeDocument/2006/relationships" id="261" r:id="R20224c1e0e9b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58ef261164380" /><Relationship Type="http://schemas.openxmlformats.org/officeDocument/2006/relationships/slide" Target="/ppt/slides/slide1.xml" Id="R1b427ef19d6640b0" /><Relationship Type="http://schemas.openxmlformats.org/officeDocument/2006/relationships/slide" Target="/ppt/slides/slide2.xml" Id="R7fe29dd3b75e44f8" /><Relationship Type="http://schemas.openxmlformats.org/officeDocument/2006/relationships/slide" Target="/ppt/slides/slide3.xml" Id="R4692d0b77b074719" /><Relationship Type="http://schemas.openxmlformats.org/officeDocument/2006/relationships/slide" Target="/ppt/slides/slide4.xml" Id="R6c21387fb2cc4452" /><Relationship Type="http://schemas.openxmlformats.org/officeDocument/2006/relationships/slide" Target="/ppt/slides/slide5.xml" Id="Rd0031c35a93b4e13" /><Relationship Type="http://schemas.openxmlformats.org/officeDocument/2006/relationships/slide" Target="/ppt/slides/slide6.xml" Id="R20224c1e0e9b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c962596d5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e641103b4d20" /><Relationship Type="http://schemas.openxmlformats.org/officeDocument/2006/relationships/theme" Target="/ppt/slideMasters/theme/theme1.xml" Id="Rb5262d316787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1e641103b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e1bddc53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678786f3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36000899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5fdb78c6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4b628d23f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cfb353338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