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8e886fa59547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af6fb5667649c6"/>
  </p:sldMasterIdLst>
  <p:sldIdLst>
    <p:sldId xmlns:r="http://schemas.openxmlformats.org/officeDocument/2006/relationships" id="256" r:id="Rb234f77e21ad4610"/>
    <p:sldId xmlns:r="http://schemas.openxmlformats.org/officeDocument/2006/relationships" id="257" r:id="R823c382f72f3460f"/>
    <p:sldId xmlns:r="http://schemas.openxmlformats.org/officeDocument/2006/relationships" id="258" r:id="R2f4c426f51ff4d15"/>
    <p:sldId xmlns:r="http://schemas.openxmlformats.org/officeDocument/2006/relationships" id="259" r:id="Rac224a40fe75438c"/>
    <p:sldId xmlns:r="http://schemas.openxmlformats.org/officeDocument/2006/relationships" id="260" r:id="R7ead1876a9784a2a"/>
    <p:sldId xmlns:r="http://schemas.openxmlformats.org/officeDocument/2006/relationships" id="261" r:id="R15246f5e355d4a8f"/>
    <p:sldId xmlns:r="http://schemas.openxmlformats.org/officeDocument/2006/relationships" id="262" r:id="R9ec8ad76072846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af6fb5667649c6" /><Relationship Type="http://schemas.openxmlformats.org/officeDocument/2006/relationships/slide" Target="/ppt/slides/slide1.xml" Id="Rb234f77e21ad4610" /><Relationship Type="http://schemas.openxmlformats.org/officeDocument/2006/relationships/slide" Target="/ppt/slides/slide2.xml" Id="R823c382f72f3460f" /><Relationship Type="http://schemas.openxmlformats.org/officeDocument/2006/relationships/slide" Target="/ppt/slides/slide3.xml" Id="R2f4c426f51ff4d15" /><Relationship Type="http://schemas.openxmlformats.org/officeDocument/2006/relationships/slide" Target="/ppt/slides/slide4.xml" Id="Rac224a40fe75438c" /><Relationship Type="http://schemas.openxmlformats.org/officeDocument/2006/relationships/slide" Target="/ppt/slides/slide5.xml" Id="R7ead1876a9784a2a" /><Relationship Type="http://schemas.openxmlformats.org/officeDocument/2006/relationships/slide" Target="/ppt/slides/slide6.xml" Id="R15246f5e355d4a8f" /><Relationship Type="http://schemas.openxmlformats.org/officeDocument/2006/relationships/slide" Target="/ppt/slides/slide7.xml" Id="R9ec8ad76072846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cd2e6c8e4349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567c34bf248ad" /><Relationship Type="http://schemas.openxmlformats.org/officeDocument/2006/relationships/theme" Target="/ppt/slideMasters/theme/theme1.xml" Id="Rd6459c95b30543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2567c34bf248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b176d2cb34a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14cfadb7f4c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db3d744e448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67d37696143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cbf0fc4e344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f6a76612141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e0ea0018741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INDUSTRIFINANS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INDUSTRIFINANS FORVALTNING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6 084 289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374 623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18 352 101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7 516 609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39 684 740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DRAUPNER  –  22,4 %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LAER &amp; CO AS  –  22,4 %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CONSIGNA AS  –  15,3 %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DYSTOPIA INVEST AS  –  15,3 %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INDUSTRIFINANS FORVALTNING AS  –  8,4 %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KINESISK NORSK HANDELSSELSKAP AS  –  7,7 %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Oscars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94 16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post@industrifinans.no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www.industrifinans.no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993 075 558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INDUSTRIFINANS FORVALTNING AS</a:t>
            </a:r>
          </a:p>
        </p:txBody>
      </p:sp>
    </p:spTree>
  </p:cSld>
  <p:clrMapOvr>
    <a:masterClrMapping xmlns:a="http://schemas.openxmlformats.org/drawingml/2006/main"/>
  </p:clrMapOvr>
</p:sld>
</file>