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2460b2bb414f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6cc32b9d094f23"/>
  </p:sldMasterIdLst>
  <p:sldIdLst>
    <p:sldId xmlns:r="http://schemas.openxmlformats.org/officeDocument/2006/relationships" id="256" r:id="R4fdb01997c4a4369"/>
    <p:sldId xmlns:r="http://schemas.openxmlformats.org/officeDocument/2006/relationships" id="257" r:id="Re9a4238d379b48a0"/>
    <p:sldId xmlns:r="http://schemas.openxmlformats.org/officeDocument/2006/relationships" id="258" r:id="R93214835b6ef4b5a"/>
    <p:sldId xmlns:r="http://schemas.openxmlformats.org/officeDocument/2006/relationships" id="259" r:id="R3d77d1e791f140c4"/>
    <p:sldId xmlns:r="http://schemas.openxmlformats.org/officeDocument/2006/relationships" id="260" r:id="R3013ef796fd34c14"/>
    <p:sldId xmlns:r="http://schemas.openxmlformats.org/officeDocument/2006/relationships" id="261" r:id="Rafb861393ce041fe"/>
    <p:sldId xmlns:r="http://schemas.openxmlformats.org/officeDocument/2006/relationships" id="262" r:id="R65a580d82460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6cc32b9d094f23" /><Relationship Type="http://schemas.openxmlformats.org/officeDocument/2006/relationships/slide" Target="/ppt/slides/slide1.xml" Id="R4fdb01997c4a4369" /><Relationship Type="http://schemas.openxmlformats.org/officeDocument/2006/relationships/slide" Target="/ppt/slides/slide2.xml" Id="Re9a4238d379b48a0" /><Relationship Type="http://schemas.openxmlformats.org/officeDocument/2006/relationships/slide" Target="/ppt/slides/slide3.xml" Id="R93214835b6ef4b5a" /><Relationship Type="http://schemas.openxmlformats.org/officeDocument/2006/relationships/slide" Target="/ppt/slides/slide4.xml" Id="R3d77d1e791f140c4" /><Relationship Type="http://schemas.openxmlformats.org/officeDocument/2006/relationships/slide" Target="/ppt/slides/slide5.xml" Id="R3013ef796fd34c14" /><Relationship Type="http://schemas.openxmlformats.org/officeDocument/2006/relationships/slide" Target="/ppt/slides/slide6.xml" Id="Rafb861393ce041fe" /><Relationship Type="http://schemas.openxmlformats.org/officeDocument/2006/relationships/slide" Target="/ppt/slides/slide7.xml" Id="R65a580d82460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1673f5372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1126e9d9842b2" /><Relationship Type="http://schemas.openxmlformats.org/officeDocument/2006/relationships/theme" Target="/ppt/slideMasters/theme/theme1.xml" Id="R9fb6a55e86b8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c1126e9d98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9eb1a6d0241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5f2a79a84c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475bb9bc2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491ec94ce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43ee0c12147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3f7af24ff44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312929dfa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553 178 894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600 541 034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STEEN TRØAN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OTTER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E. Steen, 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