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00f26f210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448782940749c0"/>
  </p:sldMasterIdLst>
  <p:sldIdLst>
    <p:sldId xmlns:r="http://schemas.openxmlformats.org/officeDocument/2006/relationships" id="256" r:id="R4997b78418044a01"/>
    <p:sldId xmlns:r="http://schemas.openxmlformats.org/officeDocument/2006/relationships" id="257" r:id="Rc5da726a2ace4c2a"/>
    <p:sldId xmlns:r="http://schemas.openxmlformats.org/officeDocument/2006/relationships" id="258" r:id="R1c81dc96e6364e5c"/>
    <p:sldId xmlns:r="http://schemas.openxmlformats.org/officeDocument/2006/relationships" id="259" r:id="Rfb3fa26df7c945e5"/>
    <p:sldId xmlns:r="http://schemas.openxmlformats.org/officeDocument/2006/relationships" id="260" r:id="R9191152ddfc64835"/>
    <p:sldId xmlns:r="http://schemas.openxmlformats.org/officeDocument/2006/relationships" id="261" r:id="R002379bc7b8b42ed"/>
    <p:sldId xmlns:r="http://schemas.openxmlformats.org/officeDocument/2006/relationships" id="262" r:id="R1b0b07841c7b48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448782940749c0" /><Relationship Type="http://schemas.openxmlformats.org/officeDocument/2006/relationships/slide" Target="/ppt/slides/slide1.xml" Id="R4997b78418044a01" /><Relationship Type="http://schemas.openxmlformats.org/officeDocument/2006/relationships/slide" Target="/ppt/slides/slide2.xml" Id="Rc5da726a2ace4c2a" /><Relationship Type="http://schemas.openxmlformats.org/officeDocument/2006/relationships/slide" Target="/ppt/slides/slide3.xml" Id="R1c81dc96e6364e5c" /><Relationship Type="http://schemas.openxmlformats.org/officeDocument/2006/relationships/slide" Target="/ppt/slides/slide4.xml" Id="Rfb3fa26df7c945e5" /><Relationship Type="http://schemas.openxmlformats.org/officeDocument/2006/relationships/slide" Target="/ppt/slides/slide5.xml" Id="R9191152ddfc64835" /><Relationship Type="http://schemas.openxmlformats.org/officeDocument/2006/relationships/slide" Target="/ppt/slides/slide6.xml" Id="R002379bc7b8b42ed" /><Relationship Type="http://schemas.openxmlformats.org/officeDocument/2006/relationships/slide" Target="/ppt/slides/slide7.xml" Id="R1b0b07841c7b48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e15ea01c2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f5f5e905f44bd" /><Relationship Type="http://schemas.openxmlformats.org/officeDocument/2006/relationships/theme" Target="/ppt/slideMasters/theme/theme1.xml" Id="R603302c8e70f42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f5f5e905f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82d2380f54e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874261dba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040a0f8cb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de8dd5e8044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4d746ef92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a3241f6ff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3035ca94f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17 007 201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4 568 210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ELDE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MASTERVIK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Mercurveien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9408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25 90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992 985 151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