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4fb7ee219742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9595d2168849c3"/>
  </p:sldMasterIdLst>
  <p:sldIdLst>
    <p:sldId xmlns:r="http://schemas.openxmlformats.org/officeDocument/2006/relationships" id="256" r:id="Rff84fc4bca034fe3"/>
    <p:sldId xmlns:r="http://schemas.openxmlformats.org/officeDocument/2006/relationships" id="257" r:id="R6a7c8ae9866a43a8"/>
    <p:sldId xmlns:r="http://schemas.openxmlformats.org/officeDocument/2006/relationships" id="258" r:id="Ra6452b2720e14e26"/>
    <p:sldId xmlns:r="http://schemas.openxmlformats.org/officeDocument/2006/relationships" id="259" r:id="Rc50c56b6ba854def"/>
    <p:sldId xmlns:r="http://schemas.openxmlformats.org/officeDocument/2006/relationships" id="260" r:id="Rf1c83ce9863b4790"/>
    <p:sldId xmlns:r="http://schemas.openxmlformats.org/officeDocument/2006/relationships" id="261" r:id="Re964a8e937d842d8"/>
    <p:sldId xmlns:r="http://schemas.openxmlformats.org/officeDocument/2006/relationships" id="262" r:id="Ra1eabad1069d41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9595d2168849c3" /><Relationship Type="http://schemas.openxmlformats.org/officeDocument/2006/relationships/slide" Target="/ppt/slides/slide1.xml" Id="Rff84fc4bca034fe3" /><Relationship Type="http://schemas.openxmlformats.org/officeDocument/2006/relationships/slide" Target="/ppt/slides/slide2.xml" Id="R6a7c8ae9866a43a8" /><Relationship Type="http://schemas.openxmlformats.org/officeDocument/2006/relationships/slide" Target="/ppt/slides/slide3.xml" Id="Ra6452b2720e14e26" /><Relationship Type="http://schemas.openxmlformats.org/officeDocument/2006/relationships/slide" Target="/ppt/slides/slide4.xml" Id="Rc50c56b6ba854def" /><Relationship Type="http://schemas.openxmlformats.org/officeDocument/2006/relationships/slide" Target="/ppt/slides/slide5.xml" Id="Rf1c83ce9863b4790" /><Relationship Type="http://schemas.openxmlformats.org/officeDocument/2006/relationships/slide" Target="/ppt/slides/slide6.xml" Id="Re964a8e937d842d8" /><Relationship Type="http://schemas.openxmlformats.org/officeDocument/2006/relationships/slide" Target="/ppt/slides/slide7.xml" Id="Ra1eabad1069d41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6bacd7b2e240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6605afc574faa" /><Relationship Type="http://schemas.openxmlformats.org/officeDocument/2006/relationships/theme" Target="/ppt/slideMasters/theme/theme1.xml" Id="R53703dce592d4d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06605afc574f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8e61e458343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dea04343c46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5c672f78742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8db6e52fd49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0341b84bf41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4347a8fe54c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7cc3aa3ff43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VELLE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VELLE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11 864 155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2 330 441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1 866 105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6 281 993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8 887 844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Skøyen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29 92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992 985 135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