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9d11827e8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1fc0a42af4b02"/>
  </p:sldMasterIdLst>
  <p:sldIdLst>
    <p:sldId xmlns:r="http://schemas.openxmlformats.org/officeDocument/2006/relationships" id="256" r:id="R8b741c861b9342c2"/>
    <p:sldId xmlns:r="http://schemas.openxmlformats.org/officeDocument/2006/relationships" id="257" r:id="R53fc7f0cd957440d"/>
    <p:sldId xmlns:r="http://schemas.openxmlformats.org/officeDocument/2006/relationships" id="258" r:id="R8373ff3bd566424f"/>
    <p:sldId xmlns:r="http://schemas.openxmlformats.org/officeDocument/2006/relationships" id="259" r:id="Rb3de242bd1654229"/>
    <p:sldId xmlns:r="http://schemas.openxmlformats.org/officeDocument/2006/relationships" id="260" r:id="Rfedb8dc544814fb9"/>
    <p:sldId xmlns:r="http://schemas.openxmlformats.org/officeDocument/2006/relationships" id="261" r:id="Rea65d9d64e7443a6"/>
    <p:sldId xmlns:r="http://schemas.openxmlformats.org/officeDocument/2006/relationships" id="262" r:id="Rb4b6c9710e02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1fc0a42af4b02" /><Relationship Type="http://schemas.openxmlformats.org/officeDocument/2006/relationships/slide" Target="/ppt/slides/slide1.xml" Id="R8b741c861b9342c2" /><Relationship Type="http://schemas.openxmlformats.org/officeDocument/2006/relationships/slide" Target="/ppt/slides/slide2.xml" Id="R53fc7f0cd957440d" /><Relationship Type="http://schemas.openxmlformats.org/officeDocument/2006/relationships/slide" Target="/ppt/slides/slide3.xml" Id="R8373ff3bd566424f" /><Relationship Type="http://schemas.openxmlformats.org/officeDocument/2006/relationships/slide" Target="/ppt/slides/slide4.xml" Id="Rb3de242bd1654229" /><Relationship Type="http://schemas.openxmlformats.org/officeDocument/2006/relationships/slide" Target="/ppt/slides/slide5.xml" Id="Rfedb8dc544814fb9" /><Relationship Type="http://schemas.openxmlformats.org/officeDocument/2006/relationships/slide" Target="/ppt/slides/slide6.xml" Id="Rea65d9d64e7443a6" /><Relationship Type="http://schemas.openxmlformats.org/officeDocument/2006/relationships/slide" Target="/ppt/slides/slide7.xml" Id="Rb4b6c9710e02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846d9eb5d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be975e184016" /><Relationship Type="http://schemas.openxmlformats.org/officeDocument/2006/relationships/theme" Target="/ppt/slideMasters/theme/theme1.xml" Id="R202246089be3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bbe975e18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8f890f693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c653fda7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ebea731a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cd3ce9d7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90fa4fc7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0102147dd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622b080c9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