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52bb75617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984e629484af4"/>
  </p:sldMasterIdLst>
  <p:sldIdLst>
    <p:sldId xmlns:r="http://schemas.openxmlformats.org/officeDocument/2006/relationships" id="256" r:id="R6cef9438e7c341c1"/>
    <p:sldId xmlns:r="http://schemas.openxmlformats.org/officeDocument/2006/relationships" id="257" r:id="Re106a40682ee4519"/>
    <p:sldId xmlns:r="http://schemas.openxmlformats.org/officeDocument/2006/relationships" id="258" r:id="Rced9b628791c4a7e"/>
    <p:sldId xmlns:r="http://schemas.openxmlformats.org/officeDocument/2006/relationships" id="259" r:id="R6a69b31d52ef4444"/>
    <p:sldId xmlns:r="http://schemas.openxmlformats.org/officeDocument/2006/relationships" id="260" r:id="R25b3a69cca664ab8"/>
    <p:sldId xmlns:r="http://schemas.openxmlformats.org/officeDocument/2006/relationships" id="261" r:id="Ra20f227b884a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984e629484af4" /><Relationship Type="http://schemas.openxmlformats.org/officeDocument/2006/relationships/slide" Target="/ppt/slides/slide1.xml" Id="R6cef9438e7c341c1" /><Relationship Type="http://schemas.openxmlformats.org/officeDocument/2006/relationships/slide" Target="/ppt/slides/slide2.xml" Id="Re106a40682ee4519" /><Relationship Type="http://schemas.openxmlformats.org/officeDocument/2006/relationships/slide" Target="/ppt/slides/slide3.xml" Id="Rced9b628791c4a7e" /><Relationship Type="http://schemas.openxmlformats.org/officeDocument/2006/relationships/slide" Target="/ppt/slides/slide4.xml" Id="R6a69b31d52ef4444" /><Relationship Type="http://schemas.openxmlformats.org/officeDocument/2006/relationships/slide" Target="/ppt/slides/slide5.xml" Id="R25b3a69cca664ab8" /><Relationship Type="http://schemas.openxmlformats.org/officeDocument/2006/relationships/slide" Target="/ppt/slides/slide6.xml" Id="Ra20f227b884a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e34e5dd32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41bdab3940d3" /><Relationship Type="http://schemas.openxmlformats.org/officeDocument/2006/relationships/theme" Target="/ppt/slideMasters/theme/theme1.xml" Id="R2f3e4e9bccf6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b41bdab39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ebddaeeab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1db0e9f1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d4430273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445ba3ae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0fbdf261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2ea7c695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