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af7c24bf3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2401e575f4ec3"/>
  </p:sldMasterIdLst>
  <p:sldIdLst>
    <p:sldId xmlns:r="http://schemas.openxmlformats.org/officeDocument/2006/relationships" id="256" r:id="R047cba11fa684fe4"/>
    <p:sldId xmlns:r="http://schemas.openxmlformats.org/officeDocument/2006/relationships" id="257" r:id="R2db30f632ab24ad7"/>
    <p:sldId xmlns:r="http://schemas.openxmlformats.org/officeDocument/2006/relationships" id="258" r:id="R7520942b534843e5"/>
    <p:sldId xmlns:r="http://schemas.openxmlformats.org/officeDocument/2006/relationships" id="259" r:id="R704b878b15e5492f"/>
    <p:sldId xmlns:r="http://schemas.openxmlformats.org/officeDocument/2006/relationships" id="260" r:id="R81775ae793b74e4b"/>
    <p:sldId xmlns:r="http://schemas.openxmlformats.org/officeDocument/2006/relationships" id="261" r:id="R061a66dfc82c4099"/>
    <p:sldId xmlns:r="http://schemas.openxmlformats.org/officeDocument/2006/relationships" id="262" r:id="Rf804ed3918b4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2401e575f4ec3" /><Relationship Type="http://schemas.openxmlformats.org/officeDocument/2006/relationships/slide" Target="/ppt/slides/slide1.xml" Id="R047cba11fa684fe4" /><Relationship Type="http://schemas.openxmlformats.org/officeDocument/2006/relationships/slide" Target="/ppt/slides/slide2.xml" Id="R2db30f632ab24ad7" /><Relationship Type="http://schemas.openxmlformats.org/officeDocument/2006/relationships/slide" Target="/ppt/slides/slide3.xml" Id="R7520942b534843e5" /><Relationship Type="http://schemas.openxmlformats.org/officeDocument/2006/relationships/slide" Target="/ppt/slides/slide4.xml" Id="R704b878b15e5492f" /><Relationship Type="http://schemas.openxmlformats.org/officeDocument/2006/relationships/slide" Target="/ppt/slides/slide5.xml" Id="R81775ae793b74e4b" /><Relationship Type="http://schemas.openxmlformats.org/officeDocument/2006/relationships/slide" Target="/ppt/slides/slide6.xml" Id="R061a66dfc82c4099" /><Relationship Type="http://schemas.openxmlformats.org/officeDocument/2006/relationships/slide" Target="/ppt/slides/slide7.xml" Id="Rf804ed3918b4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dc82ab241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fd8f9b084341" /><Relationship Type="http://schemas.openxmlformats.org/officeDocument/2006/relationships/theme" Target="/ppt/slideMasters/theme/theme1.xml" Id="R314a8fa85589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6fd8f9b08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84fa02f1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c0efeba4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ca4e6c8b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d78825cf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2a528453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f368d473f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cb548cd0b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