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526f2174c845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1058ed6cc541d0"/>
  </p:sldMasterIdLst>
  <p:sldIdLst>
    <p:sldId xmlns:r="http://schemas.openxmlformats.org/officeDocument/2006/relationships" id="256" r:id="Rc566a6a801244af1"/>
    <p:sldId xmlns:r="http://schemas.openxmlformats.org/officeDocument/2006/relationships" id="257" r:id="R7c25657be9574265"/>
    <p:sldId xmlns:r="http://schemas.openxmlformats.org/officeDocument/2006/relationships" id="258" r:id="Rc9472299a504447b"/>
    <p:sldId xmlns:r="http://schemas.openxmlformats.org/officeDocument/2006/relationships" id="259" r:id="Rf1ff025aa4264c89"/>
    <p:sldId xmlns:r="http://schemas.openxmlformats.org/officeDocument/2006/relationships" id="260" r:id="R1aa41720ae174400"/>
    <p:sldId xmlns:r="http://schemas.openxmlformats.org/officeDocument/2006/relationships" id="261" r:id="R1c47d1cc843345c6"/>
    <p:sldId xmlns:r="http://schemas.openxmlformats.org/officeDocument/2006/relationships" id="262" r:id="R123e49cc65fd49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1058ed6cc541d0" /><Relationship Type="http://schemas.openxmlformats.org/officeDocument/2006/relationships/slide" Target="/ppt/slides/slide1.xml" Id="Rc566a6a801244af1" /><Relationship Type="http://schemas.openxmlformats.org/officeDocument/2006/relationships/slide" Target="/ppt/slides/slide2.xml" Id="R7c25657be9574265" /><Relationship Type="http://schemas.openxmlformats.org/officeDocument/2006/relationships/slide" Target="/ppt/slides/slide3.xml" Id="Rc9472299a504447b" /><Relationship Type="http://schemas.openxmlformats.org/officeDocument/2006/relationships/slide" Target="/ppt/slides/slide4.xml" Id="Rf1ff025aa4264c89" /><Relationship Type="http://schemas.openxmlformats.org/officeDocument/2006/relationships/slide" Target="/ppt/slides/slide5.xml" Id="R1aa41720ae174400" /><Relationship Type="http://schemas.openxmlformats.org/officeDocument/2006/relationships/slide" Target="/ppt/slides/slide6.xml" Id="R1c47d1cc843345c6" /><Relationship Type="http://schemas.openxmlformats.org/officeDocument/2006/relationships/slide" Target="/ppt/slides/slide7.xml" Id="R123e49cc65fd49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208cc483e43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8a97384484bb2" /><Relationship Type="http://schemas.openxmlformats.org/officeDocument/2006/relationships/theme" Target="/ppt/slideMasters/theme/theme1.xml" Id="R0bc37c4cf0de43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78a97384484b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734e1020743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0dae8d20040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e7034c3664c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87e7dd9dc4f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5759e63fc4c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db3fc4f6f42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c7704167243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MEMOACCOUNTING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MEMOACCOUNTING AS ble etablert [år] og holder til i Rygge.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16 745 709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474 883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398 337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4 630 125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TERJE KVALE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ROER ØIVIND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THORBJØRNSEN PETTER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Ryggeraet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1580 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aka@aztekokonomi.no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992 894 903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