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157ae64d164b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97e34258924ad6"/>
  </p:sldMasterIdLst>
  <p:sldIdLst>
    <p:sldId xmlns:r="http://schemas.openxmlformats.org/officeDocument/2006/relationships" id="256" r:id="Ra63d41aa26ed42cf"/>
    <p:sldId xmlns:r="http://schemas.openxmlformats.org/officeDocument/2006/relationships" id="257" r:id="Ra09312b7d80f41b3"/>
    <p:sldId xmlns:r="http://schemas.openxmlformats.org/officeDocument/2006/relationships" id="258" r:id="R94bcf98699244805"/>
    <p:sldId xmlns:r="http://schemas.openxmlformats.org/officeDocument/2006/relationships" id="259" r:id="Rfe91bab6859f4d32"/>
    <p:sldId xmlns:r="http://schemas.openxmlformats.org/officeDocument/2006/relationships" id="260" r:id="R4d58b25a1c6b4ba9"/>
    <p:sldId xmlns:r="http://schemas.openxmlformats.org/officeDocument/2006/relationships" id="261" r:id="R3bf388ec1e08413c"/>
    <p:sldId xmlns:r="http://schemas.openxmlformats.org/officeDocument/2006/relationships" id="262" r:id="R644a6e29cdb140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97e34258924ad6" /><Relationship Type="http://schemas.openxmlformats.org/officeDocument/2006/relationships/slide" Target="/ppt/slides/slide1.xml" Id="Ra63d41aa26ed42cf" /><Relationship Type="http://schemas.openxmlformats.org/officeDocument/2006/relationships/slide" Target="/ppt/slides/slide2.xml" Id="Ra09312b7d80f41b3" /><Relationship Type="http://schemas.openxmlformats.org/officeDocument/2006/relationships/slide" Target="/ppt/slides/slide3.xml" Id="R94bcf98699244805" /><Relationship Type="http://schemas.openxmlformats.org/officeDocument/2006/relationships/slide" Target="/ppt/slides/slide4.xml" Id="Rfe91bab6859f4d32" /><Relationship Type="http://schemas.openxmlformats.org/officeDocument/2006/relationships/slide" Target="/ppt/slides/slide5.xml" Id="R4d58b25a1c6b4ba9" /><Relationship Type="http://schemas.openxmlformats.org/officeDocument/2006/relationships/slide" Target="/ppt/slides/slide6.xml" Id="R3bf388ec1e08413c" /><Relationship Type="http://schemas.openxmlformats.org/officeDocument/2006/relationships/slide" Target="/ppt/slides/slide7.xml" Id="R644a6e29cdb140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22b1728bb349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3549d85bb348e0" /><Relationship Type="http://schemas.openxmlformats.org/officeDocument/2006/relationships/theme" Target="/ppt/slideMasters/theme/theme1.xml" Id="R5c54cee3a9bc46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3549d85bb348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b4f40888d949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deb5c4ff8b4f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768efcb66746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e6643084474e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424a477dbd4b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d2484d9c1b46e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07e502c6e841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SINUS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SINUS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−135 139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4 573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11 821 832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12 360 026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ASLE RANDEN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Asle Randen, Fagerborggata 6C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992 873 159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SINUS INVEST AS</a:t>
            </a:r>
          </a:p>
        </p:txBody>
      </p:sp>
    </p:spTree>
  </p:cSld>
  <p:clrMapOvr>
    <a:masterClrMapping xmlns:a="http://schemas.openxmlformats.org/drawingml/2006/main"/>
  </p:clrMapOvr>
</p:sld>
</file>