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7da692833a64e6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0b100d651654adb"/>
  </p:sldMasterIdLst>
  <p:sldIdLst>
    <p:sldId xmlns:r="http://schemas.openxmlformats.org/officeDocument/2006/relationships" id="256" r:id="R72ea2e04bda9490c"/>
    <p:sldId xmlns:r="http://schemas.openxmlformats.org/officeDocument/2006/relationships" id="257" r:id="Ra50e980675934cb3"/>
    <p:sldId xmlns:r="http://schemas.openxmlformats.org/officeDocument/2006/relationships" id="258" r:id="Rfa22b64b29c54184"/>
    <p:sldId xmlns:r="http://schemas.openxmlformats.org/officeDocument/2006/relationships" id="259" r:id="Redcbf91a493a4c50"/>
    <p:sldId xmlns:r="http://schemas.openxmlformats.org/officeDocument/2006/relationships" id="260" r:id="Rf7e821a4f423456d"/>
    <p:sldId xmlns:r="http://schemas.openxmlformats.org/officeDocument/2006/relationships" id="261" r:id="Rcf25766b9e0f42c5"/>
    <p:sldId xmlns:r="http://schemas.openxmlformats.org/officeDocument/2006/relationships" id="262" r:id="R5b9bd375dc3b421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0b100d651654adb" /><Relationship Type="http://schemas.openxmlformats.org/officeDocument/2006/relationships/slide" Target="/ppt/slides/slide1.xml" Id="R72ea2e04bda9490c" /><Relationship Type="http://schemas.openxmlformats.org/officeDocument/2006/relationships/slide" Target="/ppt/slides/slide2.xml" Id="Ra50e980675934cb3" /><Relationship Type="http://schemas.openxmlformats.org/officeDocument/2006/relationships/slide" Target="/ppt/slides/slide3.xml" Id="Rfa22b64b29c54184" /><Relationship Type="http://schemas.openxmlformats.org/officeDocument/2006/relationships/slide" Target="/ppt/slides/slide4.xml" Id="Redcbf91a493a4c50" /><Relationship Type="http://schemas.openxmlformats.org/officeDocument/2006/relationships/slide" Target="/ppt/slides/slide5.xml" Id="Rf7e821a4f423456d" /><Relationship Type="http://schemas.openxmlformats.org/officeDocument/2006/relationships/slide" Target="/ppt/slides/slide6.xml" Id="Rcf25766b9e0f42c5" /><Relationship Type="http://schemas.openxmlformats.org/officeDocument/2006/relationships/slide" Target="/ppt/slides/slide7.xml" Id="R5b9bd375dc3b421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3273d0f5fe2469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419e29f732499a" /><Relationship Type="http://schemas.openxmlformats.org/officeDocument/2006/relationships/theme" Target="/ppt/slideMasters/theme/theme1.xml" Id="R796d0a429e9d4fc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c419e29f732499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7a7624050a49a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ecfa634073473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d45a5063904dc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d39259a7f8436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bad8b12d20451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af9e58763146d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a764d5559b4d6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TRANSALP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TRANSALP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TRANSALP INVEST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TRANSALP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TRANSALP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TRANSALP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−14 691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−14 244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5 333 719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5 333 719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TRANSALP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KURT HELGE HÅLAND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TRANSALP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Haualandmarka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4321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khh@unitron.no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992 860 944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TRANSALP INVEST AS</a:t>
            </a:r>
          </a:p>
        </p:txBody>
      </p:sp>
    </p:spTree>
  </p:cSld>
  <p:clrMapOvr>
    <a:masterClrMapping xmlns:a="http://schemas.openxmlformats.org/drawingml/2006/main"/>
  </p:clrMapOvr>
</p:sld>
</file>