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fc805bd66542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db437111a347b8"/>
  </p:sldMasterIdLst>
  <p:sldIdLst>
    <p:sldId xmlns:r="http://schemas.openxmlformats.org/officeDocument/2006/relationships" id="256" r:id="R84340eab23b44b2f"/>
    <p:sldId xmlns:r="http://schemas.openxmlformats.org/officeDocument/2006/relationships" id="257" r:id="R81e96503d68a4fb0"/>
    <p:sldId xmlns:r="http://schemas.openxmlformats.org/officeDocument/2006/relationships" id="258" r:id="Rfaf91c1ac0db4e11"/>
    <p:sldId xmlns:r="http://schemas.openxmlformats.org/officeDocument/2006/relationships" id="259" r:id="Rfb2ee3c64a93474a"/>
    <p:sldId xmlns:r="http://schemas.openxmlformats.org/officeDocument/2006/relationships" id="260" r:id="R36adb63702a54ffd"/>
    <p:sldId xmlns:r="http://schemas.openxmlformats.org/officeDocument/2006/relationships" id="261" r:id="Rf88b5f45bf144882"/>
    <p:sldId xmlns:r="http://schemas.openxmlformats.org/officeDocument/2006/relationships" id="262" r:id="Ra4fea509c1c3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b437111a347b8" /><Relationship Type="http://schemas.openxmlformats.org/officeDocument/2006/relationships/slide" Target="/ppt/slides/slide1.xml" Id="R84340eab23b44b2f" /><Relationship Type="http://schemas.openxmlformats.org/officeDocument/2006/relationships/slide" Target="/ppt/slides/slide2.xml" Id="R81e96503d68a4fb0" /><Relationship Type="http://schemas.openxmlformats.org/officeDocument/2006/relationships/slide" Target="/ppt/slides/slide3.xml" Id="Rfaf91c1ac0db4e11" /><Relationship Type="http://schemas.openxmlformats.org/officeDocument/2006/relationships/slide" Target="/ppt/slides/slide4.xml" Id="Rfb2ee3c64a93474a" /><Relationship Type="http://schemas.openxmlformats.org/officeDocument/2006/relationships/slide" Target="/ppt/slides/slide5.xml" Id="R36adb63702a54ffd" /><Relationship Type="http://schemas.openxmlformats.org/officeDocument/2006/relationships/slide" Target="/ppt/slides/slide6.xml" Id="Rf88b5f45bf144882" /><Relationship Type="http://schemas.openxmlformats.org/officeDocument/2006/relationships/slide" Target="/ppt/slides/slide7.xml" Id="Ra4fea509c1c3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54c3b5cc6a43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2a9ec55e84910" /><Relationship Type="http://schemas.openxmlformats.org/officeDocument/2006/relationships/theme" Target="/ppt/slideMasters/theme/theme1.xml" Id="Rb2165d793588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2a9ec55e849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5a3ee4f8242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8eaaccff644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61b8032114a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2092f941c41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e189bfd3b49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500a73e5742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4bf8adb6842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EIGANES VEKST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813 712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341 806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4 002 234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EGGEBØ ODDVIN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