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d0dd88d59a4d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cbb4a37ab24cf4"/>
  </p:sldMasterIdLst>
  <p:sldIdLst>
    <p:sldId xmlns:r="http://schemas.openxmlformats.org/officeDocument/2006/relationships" id="256" r:id="R794ee5b33579400c"/>
    <p:sldId xmlns:r="http://schemas.openxmlformats.org/officeDocument/2006/relationships" id="257" r:id="R3ad60a590af3436c"/>
    <p:sldId xmlns:r="http://schemas.openxmlformats.org/officeDocument/2006/relationships" id="258" r:id="R1c700d112cb74929"/>
    <p:sldId xmlns:r="http://schemas.openxmlformats.org/officeDocument/2006/relationships" id="259" r:id="Rcb6b6209c5814132"/>
    <p:sldId xmlns:r="http://schemas.openxmlformats.org/officeDocument/2006/relationships" id="260" r:id="R61ffc1dd24b74e59"/>
    <p:sldId xmlns:r="http://schemas.openxmlformats.org/officeDocument/2006/relationships" id="261" r:id="R0c47507c8d5b4c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cbb4a37ab24cf4" /><Relationship Type="http://schemas.openxmlformats.org/officeDocument/2006/relationships/slide" Target="/ppt/slides/slide1.xml" Id="R794ee5b33579400c" /><Relationship Type="http://schemas.openxmlformats.org/officeDocument/2006/relationships/slide" Target="/ppt/slides/slide2.xml" Id="R3ad60a590af3436c" /><Relationship Type="http://schemas.openxmlformats.org/officeDocument/2006/relationships/slide" Target="/ppt/slides/slide3.xml" Id="R1c700d112cb74929" /><Relationship Type="http://schemas.openxmlformats.org/officeDocument/2006/relationships/slide" Target="/ppt/slides/slide4.xml" Id="Rcb6b6209c5814132" /><Relationship Type="http://schemas.openxmlformats.org/officeDocument/2006/relationships/slide" Target="/ppt/slides/slide5.xml" Id="R61ffc1dd24b74e59" /><Relationship Type="http://schemas.openxmlformats.org/officeDocument/2006/relationships/slide" Target="/ppt/slides/slide6.xml" Id="R0c47507c8d5b4c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1c17ec6a254c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033d67cf8470b" /><Relationship Type="http://schemas.openxmlformats.org/officeDocument/2006/relationships/theme" Target="/ppt/slideMasters/theme/theme1.xml" Id="R0747686e432142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1033d67cf847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7c5234c1a49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5fbc6f1d547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1e799cddb49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b11d78e7246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fd4e7585249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522841b964e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EIGANES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Bøveien 189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4071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992 852 011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