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55eaa10e7044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81e3cf57f24cee"/>
  </p:sldMasterIdLst>
  <p:sldIdLst>
    <p:sldId xmlns:r="http://schemas.openxmlformats.org/officeDocument/2006/relationships" id="256" r:id="R70e3af845c7a44ff"/>
    <p:sldId xmlns:r="http://schemas.openxmlformats.org/officeDocument/2006/relationships" id="257" r:id="R44e74171581943fa"/>
    <p:sldId xmlns:r="http://schemas.openxmlformats.org/officeDocument/2006/relationships" id="258" r:id="R6d1f096078814d0b"/>
    <p:sldId xmlns:r="http://schemas.openxmlformats.org/officeDocument/2006/relationships" id="259" r:id="R9d3b58d958b34ba8"/>
    <p:sldId xmlns:r="http://schemas.openxmlformats.org/officeDocument/2006/relationships" id="260" r:id="R70ec2ae8acfa47f1"/>
    <p:sldId xmlns:r="http://schemas.openxmlformats.org/officeDocument/2006/relationships" id="261" r:id="R2881f63e2c9a494f"/>
    <p:sldId xmlns:r="http://schemas.openxmlformats.org/officeDocument/2006/relationships" id="262" r:id="R06ad2128b67646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1e3cf57f24cee" /><Relationship Type="http://schemas.openxmlformats.org/officeDocument/2006/relationships/slide" Target="/ppt/slides/slide1.xml" Id="R70e3af845c7a44ff" /><Relationship Type="http://schemas.openxmlformats.org/officeDocument/2006/relationships/slide" Target="/ppt/slides/slide2.xml" Id="R44e74171581943fa" /><Relationship Type="http://schemas.openxmlformats.org/officeDocument/2006/relationships/slide" Target="/ppt/slides/slide3.xml" Id="R6d1f096078814d0b" /><Relationship Type="http://schemas.openxmlformats.org/officeDocument/2006/relationships/slide" Target="/ppt/slides/slide4.xml" Id="R9d3b58d958b34ba8" /><Relationship Type="http://schemas.openxmlformats.org/officeDocument/2006/relationships/slide" Target="/ppt/slides/slide5.xml" Id="R70ec2ae8acfa47f1" /><Relationship Type="http://schemas.openxmlformats.org/officeDocument/2006/relationships/slide" Target="/ppt/slides/slide6.xml" Id="R2881f63e2c9a494f" /><Relationship Type="http://schemas.openxmlformats.org/officeDocument/2006/relationships/slide" Target="/ppt/slides/slide7.xml" Id="R06ad2128b67646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7e023ee53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31e5cf74c4664" /><Relationship Type="http://schemas.openxmlformats.org/officeDocument/2006/relationships/theme" Target="/ppt/slideMasters/theme/theme1.xml" Id="R0d61becaa272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431e5cf74c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ad7dfc301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abcb04317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8e0338de4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d0bc850f04a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f085259c849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3574a880647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921ba2d8f4a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GILI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20 339 383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46 850 557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46 850 557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LAUGLO EIRIK GULLTEIG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Lauglo, Balders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elauglo@gmail.com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992 851 538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