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80626bbff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ee870fa5d47c1"/>
  </p:sldMasterIdLst>
  <p:sldIdLst>
    <p:sldId xmlns:r="http://schemas.openxmlformats.org/officeDocument/2006/relationships" id="256" r:id="R0419c28398494c1e"/>
    <p:sldId xmlns:r="http://schemas.openxmlformats.org/officeDocument/2006/relationships" id="257" r:id="R11576356155147fd"/>
    <p:sldId xmlns:r="http://schemas.openxmlformats.org/officeDocument/2006/relationships" id="258" r:id="Rc07597f12a684e25"/>
    <p:sldId xmlns:r="http://schemas.openxmlformats.org/officeDocument/2006/relationships" id="259" r:id="Rb1a85e563264499f"/>
    <p:sldId xmlns:r="http://schemas.openxmlformats.org/officeDocument/2006/relationships" id="260" r:id="R5995c198cf2045eb"/>
    <p:sldId xmlns:r="http://schemas.openxmlformats.org/officeDocument/2006/relationships" id="261" r:id="R390239afda62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ee870fa5d47c1" /><Relationship Type="http://schemas.openxmlformats.org/officeDocument/2006/relationships/slide" Target="/ppt/slides/slide1.xml" Id="R0419c28398494c1e" /><Relationship Type="http://schemas.openxmlformats.org/officeDocument/2006/relationships/slide" Target="/ppt/slides/slide2.xml" Id="R11576356155147fd" /><Relationship Type="http://schemas.openxmlformats.org/officeDocument/2006/relationships/slide" Target="/ppt/slides/slide3.xml" Id="Rc07597f12a684e25" /><Relationship Type="http://schemas.openxmlformats.org/officeDocument/2006/relationships/slide" Target="/ppt/slides/slide4.xml" Id="Rb1a85e563264499f" /><Relationship Type="http://schemas.openxmlformats.org/officeDocument/2006/relationships/slide" Target="/ppt/slides/slide5.xml" Id="R5995c198cf2045eb" /><Relationship Type="http://schemas.openxmlformats.org/officeDocument/2006/relationships/slide" Target="/ppt/slides/slide6.xml" Id="R390239afda62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fc18f70d74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23a2582084dc8" /><Relationship Type="http://schemas.openxmlformats.org/officeDocument/2006/relationships/theme" Target="/ppt/slideMasters/theme/theme1.xml" Id="R9beb1060cad1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23a258208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a0c5698a4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a0425aea9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8aca946fc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ec0e91a7e42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c45e7d896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ce155170c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Lauglo, Balders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elauglo@gmail.com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992 851 538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GILI INVEST AS</a:t>
            </a:r>
          </a:p>
        </p:txBody>
      </p:sp>
    </p:spTree>
  </p:cSld>
  <p:clrMapOvr>
    <a:masterClrMapping xmlns:a="http://schemas.openxmlformats.org/drawingml/2006/main"/>
  </p:clrMapOvr>
</p:sld>
</file>