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0946bc883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d4d22c9994c87"/>
  </p:sldMasterIdLst>
  <p:sldIdLst>
    <p:sldId xmlns:r="http://schemas.openxmlformats.org/officeDocument/2006/relationships" id="256" r:id="R689712257c1c4cf4"/>
    <p:sldId xmlns:r="http://schemas.openxmlformats.org/officeDocument/2006/relationships" id="257" r:id="Rfc7ce19d90ae4723"/>
    <p:sldId xmlns:r="http://schemas.openxmlformats.org/officeDocument/2006/relationships" id="258" r:id="R3ef8134ef4124828"/>
    <p:sldId xmlns:r="http://schemas.openxmlformats.org/officeDocument/2006/relationships" id="259" r:id="R4c10bd6ee8a64c44"/>
    <p:sldId xmlns:r="http://schemas.openxmlformats.org/officeDocument/2006/relationships" id="260" r:id="Rb52bdc7c76644dbb"/>
    <p:sldId xmlns:r="http://schemas.openxmlformats.org/officeDocument/2006/relationships" id="261" r:id="R4dc9f406f1ee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d4d22c9994c87" /><Relationship Type="http://schemas.openxmlformats.org/officeDocument/2006/relationships/slide" Target="/ppt/slides/slide1.xml" Id="R689712257c1c4cf4" /><Relationship Type="http://schemas.openxmlformats.org/officeDocument/2006/relationships/slide" Target="/ppt/slides/slide2.xml" Id="Rfc7ce19d90ae4723" /><Relationship Type="http://schemas.openxmlformats.org/officeDocument/2006/relationships/slide" Target="/ppt/slides/slide3.xml" Id="R3ef8134ef4124828" /><Relationship Type="http://schemas.openxmlformats.org/officeDocument/2006/relationships/slide" Target="/ppt/slides/slide4.xml" Id="R4c10bd6ee8a64c44" /><Relationship Type="http://schemas.openxmlformats.org/officeDocument/2006/relationships/slide" Target="/ppt/slides/slide5.xml" Id="Rb52bdc7c76644dbb" /><Relationship Type="http://schemas.openxmlformats.org/officeDocument/2006/relationships/slide" Target="/ppt/slides/slide6.xml" Id="R4dc9f406f1ee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5086b78cc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b35e82e0e4487" /><Relationship Type="http://schemas.openxmlformats.org/officeDocument/2006/relationships/theme" Target="/ppt/slideMasters/theme/theme1.xml" Id="R5f19cbdb6833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b35e82e0e44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d39df81bf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4499b6672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69d86dee9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a03172063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3b28b949d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b9dcec9ff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MINDESTIFTELSEN-SANDNES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MINDESTIFTELSEN-SANDNES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38 408 542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39 292 191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Høyland Menighetssenter, Svebastadveien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992 843 764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