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55e119ebcc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47278b9f244b7"/>
  </p:sldMasterIdLst>
  <p:sldIdLst>
    <p:sldId xmlns:r="http://schemas.openxmlformats.org/officeDocument/2006/relationships" id="256" r:id="Rfd1b7c1f9c5f40ac"/>
    <p:sldId xmlns:r="http://schemas.openxmlformats.org/officeDocument/2006/relationships" id="257" r:id="R99052519214d46e1"/>
    <p:sldId xmlns:r="http://schemas.openxmlformats.org/officeDocument/2006/relationships" id="258" r:id="Raf2ab00429b84282"/>
    <p:sldId xmlns:r="http://schemas.openxmlformats.org/officeDocument/2006/relationships" id="259" r:id="R25856cdee24d4e3a"/>
    <p:sldId xmlns:r="http://schemas.openxmlformats.org/officeDocument/2006/relationships" id="260" r:id="R443d561d1a99463b"/>
    <p:sldId xmlns:r="http://schemas.openxmlformats.org/officeDocument/2006/relationships" id="261" r:id="Rf1ba9697f0a043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47278b9f244b7" /><Relationship Type="http://schemas.openxmlformats.org/officeDocument/2006/relationships/slide" Target="/ppt/slides/slide1.xml" Id="Rfd1b7c1f9c5f40ac" /><Relationship Type="http://schemas.openxmlformats.org/officeDocument/2006/relationships/slide" Target="/ppt/slides/slide2.xml" Id="R99052519214d46e1" /><Relationship Type="http://schemas.openxmlformats.org/officeDocument/2006/relationships/slide" Target="/ppt/slides/slide3.xml" Id="Raf2ab00429b84282" /><Relationship Type="http://schemas.openxmlformats.org/officeDocument/2006/relationships/slide" Target="/ppt/slides/slide4.xml" Id="R25856cdee24d4e3a" /><Relationship Type="http://schemas.openxmlformats.org/officeDocument/2006/relationships/slide" Target="/ppt/slides/slide5.xml" Id="R443d561d1a99463b" /><Relationship Type="http://schemas.openxmlformats.org/officeDocument/2006/relationships/slide" Target="/ppt/slides/slide6.xml" Id="Rf1ba9697f0a043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c192174c6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c6e98e7244071" /><Relationship Type="http://schemas.openxmlformats.org/officeDocument/2006/relationships/theme" Target="/ppt/slideMasters/theme/theme1.xml" Id="Rdaccf6eb8dd7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c6e98e724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32084bf02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e1f68512a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076728ca42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878c6b756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2427fb357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98aa9cd07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MINDESTIFTELSEN-SANDNES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Høyland Menighetssenter, Svebastadveien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992 843 764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