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3076731e3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f2c4c9fcf409a"/>
  </p:sldMasterIdLst>
  <p:sldIdLst>
    <p:sldId xmlns:r="http://schemas.openxmlformats.org/officeDocument/2006/relationships" id="256" r:id="R0f3c6d8d814d440d"/>
    <p:sldId xmlns:r="http://schemas.openxmlformats.org/officeDocument/2006/relationships" id="257" r:id="R64b1e5c252b0430c"/>
    <p:sldId xmlns:r="http://schemas.openxmlformats.org/officeDocument/2006/relationships" id="258" r:id="R5020933f1f3e4137"/>
    <p:sldId xmlns:r="http://schemas.openxmlformats.org/officeDocument/2006/relationships" id="259" r:id="R2cc72b8b4c4546f8"/>
    <p:sldId xmlns:r="http://schemas.openxmlformats.org/officeDocument/2006/relationships" id="260" r:id="R9747b5774e824623"/>
    <p:sldId xmlns:r="http://schemas.openxmlformats.org/officeDocument/2006/relationships" id="261" r:id="Rd2ac453ede284a37"/>
    <p:sldId xmlns:r="http://schemas.openxmlformats.org/officeDocument/2006/relationships" id="262" r:id="R46769586f7ec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f2c4c9fcf409a" /><Relationship Type="http://schemas.openxmlformats.org/officeDocument/2006/relationships/slide" Target="/ppt/slides/slide1.xml" Id="R0f3c6d8d814d440d" /><Relationship Type="http://schemas.openxmlformats.org/officeDocument/2006/relationships/slide" Target="/ppt/slides/slide2.xml" Id="R64b1e5c252b0430c" /><Relationship Type="http://schemas.openxmlformats.org/officeDocument/2006/relationships/slide" Target="/ppt/slides/slide3.xml" Id="R5020933f1f3e4137" /><Relationship Type="http://schemas.openxmlformats.org/officeDocument/2006/relationships/slide" Target="/ppt/slides/slide4.xml" Id="R2cc72b8b4c4546f8" /><Relationship Type="http://schemas.openxmlformats.org/officeDocument/2006/relationships/slide" Target="/ppt/slides/slide5.xml" Id="R9747b5774e824623" /><Relationship Type="http://schemas.openxmlformats.org/officeDocument/2006/relationships/slide" Target="/ppt/slides/slide6.xml" Id="Rd2ac453ede284a37" /><Relationship Type="http://schemas.openxmlformats.org/officeDocument/2006/relationships/slide" Target="/ppt/slides/slide7.xml" Id="R46769586f7ec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a77a82e20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a9bff2b974695" /><Relationship Type="http://schemas.openxmlformats.org/officeDocument/2006/relationships/theme" Target="/ppt/slideMasters/theme/theme1.xml" Id="R629010ed5aa64a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a9bff2b97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ea20ad1a9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84a382bc46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4a917144d46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6608271342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5840781ef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f0ed69bd40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cced46ffb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TEAM FAUSKE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FAUSKE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10 720 400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456 651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4 172 338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HOVLAND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FAUSKE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64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992 834 323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