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20f2c4fa614f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d858019cb54f76"/>
  </p:sldMasterIdLst>
  <p:sldIdLst>
    <p:sldId xmlns:r="http://schemas.openxmlformats.org/officeDocument/2006/relationships" id="256" r:id="Rbc0439c2f2954775"/>
    <p:sldId xmlns:r="http://schemas.openxmlformats.org/officeDocument/2006/relationships" id="257" r:id="Ra73c80ac452543f0"/>
    <p:sldId xmlns:r="http://schemas.openxmlformats.org/officeDocument/2006/relationships" id="258" r:id="Rcbb5ef24ef544b17"/>
    <p:sldId xmlns:r="http://schemas.openxmlformats.org/officeDocument/2006/relationships" id="259" r:id="R436f541327654554"/>
    <p:sldId xmlns:r="http://schemas.openxmlformats.org/officeDocument/2006/relationships" id="260" r:id="R1ffd1a9a313749d3"/>
    <p:sldId xmlns:r="http://schemas.openxmlformats.org/officeDocument/2006/relationships" id="261" r:id="R453298f67732418f"/>
    <p:sldId xmlns:r="http://schemas.openxmlformats.org/officeDocument/2006/relationships" id="262" r:id="R7ddb72e88f2044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d858019cb54f76" /><Relationship Type="http://schemas.openxmlformats.org/officeDocument/2006/relationships/slide" Target="/ppt/slides/slide1.xml" Id="Rbc0439c2f2954775" /><Relationship Type="http://schemas.openxmlformats.org/officeDocument/2006/relationships/slide" Target="/ppt/slides/slide2.xml" Id="Ra73c80ac452543f0" /><Relationship Type="http://schemas.openxmlformats.org/officeDocument/2006/relationships/slide" Target="/ppt/slides/slide3.xml" Id="Rcbb5ef24ef544b17" /><Relationship Type="http://schemas.openxmlformats.org/officeDocument/2006/relationships/slide" Target="/ppt/slides/slide4.xml" Id="R436f541327654554" /><Relationship Type="http://schemas.openxmlformats.org/officeDocument/2006/relationships/slide" Target="/ppt/slides/slide5.xml" Id="R1ffd1a9a313749d3" /><Relationship Type="http://schemas.openxmlformats.org/officeDocument/2006/relationships/slide" Target="/ppt/slides/slide6.xml" Id="R453298f67732418f" /><Relationship Type="http://schemas.openxmlformats.org/officeDocument/2006/relationships/slide" Target="/ppt/slides/slide7.xml" Id="R7ddb72e88f2044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67d1258874f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c780b2f74461e" /><Relationship Type="http://schemas.openxmlformats.org/officeDocument/2006/relationships/theme" Target="/ppt/slideMasters/theme/theme1.xml" Id="R608fcaa8b7e64b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ec780b2f74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f9742978c244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fb626092848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9ada0c4f2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4ef1e8e6d4b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722b8005645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41b8c25b64c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17c7edea2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HENNINGS EIENDOM AS ble etablert [år] og holder til i Froland.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−505 019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3 954 295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4 121 432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HÅKEDAL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Frolandsveien 985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4820 Froland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992 829 370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HENNINGS EIENDOM AS</a:t>
            </a:r>
          </a:p>
        </p:txBody>
      </p:sp>
    </p:spTree>
  </p:cSld>
  <p:clrMapOvr>
    <a:masterClrMapping xmlns:a="http://schemas.openxmlformats.org/drawingml/2006/main"/>
  </p:clrMapOvr>
</p:sld>
</file>