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5ae379c6b448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7c8019174b486d"/>
  </p:sldMasterIdLst>
  <p:sldIdLst>
    <p:sldId xmlns:r="http://schemas.openxmlformats.org/officeDocument/2006/relationships" id="256" r:id="R651024ea738c4bed"/>
    <p:sldId xmlns:r="http://schemas.openxmlformats.org/officeDocument/2006/relationships" id="257" r:id="R1f694aebc9034111"/>
    <p:sldId xmlns:r="http://schemas.openxmlformats.org/officeDocument/2006/relationships" id="258" r:id="R7bfda3bb8644461a"/>
    <p:sldId xmlns:r="http://schemas.openxmlformats.org/officeDocument/2006/relationships" id="259" r:id="R58a35a10e44e4dec"/>
    <p:sldId xmlns:r="http://schemas.openxmlformats.org/officeDocument/2006/relationships" id="260" r:id="Re6ad26278561420d"/>
    <p:sldId xmlns:r="http://schemas.openxmlformats.org/officeDocument/2006/relationships" id="261" r:id="R9da3adf29de1480e"/>
    <p:sldId xmlns:r="http://schemas.openxmlformats.org/officeDocument/2006/relationships" id="262" r:id="R5d0ea6451ea744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c8019174b486d" /><Relationship Type="http://schemas.openxmlformats.org/officeDocument/2006/relationships/slide" Target="/ppt/slides/slide1.xml" Id="R651024ea738c4bed" /><Relationship Type="http://schemas.openxmlformats.org/officeDocument/2006/relationships/slide" Target="/ppt/slides/slide2.xml" Id="R1f694aebc9034111" /><Relationship Type="http://schemas.openxmlformats.org/officeDocument/2006/relationships/slide" Target="/ppt/slides/slide3.xml" Id="R7bfda3bb8644461a" /><Relationship Type="http://schemas.openxmlformats.org/officeDocument/2006/relationships/slide" Target="/ppt/slides/slide4.xml" Id="R58a35a10e44e4dec" /><Relationship Type="http://schemas.openxmlformats.org/officeDocument/2006/relationships/slide" Target="/ppt/slides/slide5.xml" Id="Re6ad26278561420d" /><Relationship Type="http://schemas.openxmlformats.org/officeDocument/2006/relationships/slide" Target="/ppt/slides/slide6.xml" Id="R9da3adf29de1480e" /><Relationship Type="http://schemas.openxmlformats.org/officeDocument/2006/relationships/slide" Target="/ppt/slides/slide7.xml" Id="R5d0ea6451ea744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a090a430840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e412dfea443a4" /><Relationship Type="http://schemas.openxmlformats.org/officeDocument/2006/relationships/theme" Target="/ppt/slideMasters/theme/theme1.xml" Id="R9d1372330c3c46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fe412dfea443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b95fd053249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81114d54d4e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5da39f85e49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80f5dc0394d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d88de16654e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073d574c64a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d39f8c32c43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TECEB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TECEB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TECEB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TECEB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TECEB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TECEB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422 324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11 941 029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12 448 032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TECEB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BECK THOMAS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TECEB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Bergs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992 733 713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TECEB AS</a:t>
            </a:r>
          </a:p>
        </p:txBody>
      </p:sp>
    </p:spTree>
  </p:cSld>
  <p:clrMapOvr>
    <a:masterClrMapping xmlns:a="http://schemas.openxmlformats.org/drawingml/2006/main"/>
  </p:clrMapOvr>
</p:sld>
</file>