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9bc9a049fa42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49716ae0624dd7"/>
  </p:sldMasterIdLst>
  <p:sldIdLst>
    <p:sldId xmlns:r="http://schemas.openxmlformats.org/officeDocument/2006/relationships" id="256" r:id="R0f125c1bcaa3421e"/>
    <p:sldId xmlns:r="http://schemas.openxmlformats.org/officeDocument/2006/relationships" id="257" r:id="R7bcf381a28a04e32"/>
    <p:sldId xmlns:r="http://schemas.openxmlformats.org/officeDocument/2006/relationships" id="258" r:id="Rcdb2b912952f4394"/>
    <p:sldId xmlns:r="http://schemas.openxmlformats.org/officeDocument/2006/relationships" id="259" r:id="Ra3cce63de7ef450e"/>
    <p:sldId xmlns:r="http://schemas.openxmlformats.org/officeDocument/2006/relationships" id="260" r:id="Rb6a4ba43bfa041fa"/>
    <p:sldId xmlns:r="http://schemas.openxmlformats.org/officeDocument/2006/relationships" id="261" r:id="Rce0472021992426e"/>
    <p:sldId xmlns:r="http://schemas.openxmlformats.org/officeDocument/2006/relationships" id="262" r:id="R5f492220d91f47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49716ae0624dd7" /><Relationship Type="http://schemas.openxmlformats.org/officeDocument/2006/relationships/slide" Target="/ppt/slides/slide1.xml" Id="R0f125c1bcaa3421e" /><Relationship Type="http://schemas.openxmlformats.org/officeDocument/2006/relationships/slide" Target="/ppt/slides/slide2.xml" Id="R7bcf381a28a04e32" /><Relationship Type="http://schemas.openxmlformats.org/officeDocument/2006/relationships/slide" Target="/ppt/slides/slide3.xml" Id="Rcdb2b912952f4394" /><Relationship Type="http://schemas.openxmlformats.org/officeDocument/2006/relationships/slide" Target="/ppt/slides/slide4.xml" Id="Ra3cce63de7ef450e" /><Relationship Type="http://schemas.openxmlformats.org/officeDocument/2006/relationships/slide" Target="/ppt/slides/slide5.xml" Id="Rb6a4ba43bfa041fa" /><Relationship Type="http://schemas.openxmlformats.org/officeDocument/2006/relationships/slide" Target="/ppt/slides/slide6.xml" Id="Rce0472021992426e" /><Relationship Type="http://schemas.openxmlformats.org/officeDocument/2006/relationships/slide" Target="/ppt/slides/slide7.xml" Id="R5f492220d91f47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be538f0f764f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5f52760f24aa7" /><Relationship Type="http://schemas.openxmlformats.org/officeDocument/2006/relationships/theme" Target="/ppt/slideMasters/theme/theme1.xml" Id="Rbb46989254ed4c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85f52760f24a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faf2f3ff841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3ffd0cf6a4d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42c66237f45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c17617ed248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82eb1622544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6014037fe4f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67d7e632e49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GUTTIS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GUTTIS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2 565 234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1 306 342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−4 165 067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58 667 654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134 053 446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GUTTORM BJERKE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992 720 719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GUTTIS AS</a:t>
            </a:r>
          </a:p>
        </p:txBody>
      </p:sp>
    </p:spTree>
  </p:cSld>
  <p:clrMapOvr>
    <a:masterClrMapping xmlns:a="http://schemas.openxmlformats.org/drawingml/2006/main"/>
  </p:clrMapOvr>
</p:sld>
</file>