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d765abd5e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ea9026677c437f"/>
  </p:sldMasterIdLst>
  <p:sldIdLst>
    <p:sldId xmlns:r="http://schemas.openxmlformats.org/officeDocument/2006/relationships" id="256" r:id="R2a7a4e0ddb8740f0"/>
    <p:sldId xmlns:r="http://schemas.openxmlformats.org/officeDocument/2006/relationships" id="257" r:id="Rb596b8c6995d41b2"/>
    <p:sldId xmlns:r="http://schemas.openxmlformats.org/officeDocument/2006/relationships" id="258" r:id="R561a157e676446c9"/>
    <p:sldId xmlns:r="http://schemas.openxmlformats.org/officeDocument/2006/relationships" id="259" r:id="Rfbff82d8ffe14d1f"/>
    <p:sldId xmlns:r="http://schemas.openxmlformats.org/officeDocument/2006/relationships" id="260" r:id="R2325ea8034fc46ec"/>
    <p:sldId xmlns:r="http://schemas.openxmlformats.org/officeDocument/2006/relationships" id="261" r:id="R706649603b924e05"/>
    <p:sldId xmlns:r="http://schemas.openxmlformats.org/officeDocument/2006/relationships" id="262" r:id="Rd5c356be9a3541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a9026677c437f" /><Relationship Type="http://schemas.openxmlformats.org/officeDocument/2006/relationships/slide" Target="/ppt/slides/slide1.xml" Id="R2a7a4e0ddb8740f0" /><Relationship Type="http://schemas.openxmlformats.org/officeDocument/2006/relationships/slide" Target="/ppt/slides/slide2.xml" Id="Rb596b8c6995d41b2" /><Relationship Type="http://schemas.openxmlformats.org/officeDocument/2006/relationships/slide" Target="/ppt/slides/slide3.xml" Id="R561a157e676446c9" /><Relationship Type="http://schemas.openxmlformats.org/officeDocument/2006/relationships/slide" Target="/ppt/slides/slide4.xml" Id="Rfbff82d8ffe14d1f" /><Relationship Type="http://schemas.openxmlformats.org/officeDocument/2006/relationships/slide" Target="/ppt/slides/slide5.xml" Id="R2325ea8034fc46ec" /><Relationship Type="http://schemas.openxmlformats.org/officeDocument/2006/relationships/slide" Target="/ppt/slides/slide6.xml" Id="R706649603b924e05" /><Relationship Type="http://schemas.openxmlformats.org/officeDocument/2006/relationships/slide" Target="/ppt/slides/slide7.xml" Id="Rd5c356be9a3541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f94f8841746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b1d0e1ca6485f" /><Relationship Type="http://schemas.openxmlformats.org/officeDocument/2006/relationships/theme" Target="/ppt/slideMasters/theme/theme1.xml" Id="Rfe63583c14e849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b1d0e1ca648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34df6f15f43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167e5983949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fb10f2d5f47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2d0aa30774a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5ad7d80d848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8a5cc3fa44c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cea57dead41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SEVERIN SUVEREN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SEVERIN SUVEREN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1 802 908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16 687 007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17 492 196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GÖRAN SEVERIN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Hogstads veg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992 625 937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