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52f7493b1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a50e33673436c"/>
  </p:sldMasterIdLst>
  <p:sldIdLst>
    <p:sldId xmlns:r="http://schemas.openxmlformats.org/officeDocument/2006/relationships" id="256" r:id="Re7171e25c1a041d8"/>
    <p:sldId xmlns:r="http://schemas.openxmlformats.org/officeDocument/2006/relationships" id="257" r:id="R4996b0f45a63464b"/>
    <p:sldId xmlns:r="http://schemas.openxmlformats.org/officeDocument/2006/relationships" id="258" r:id="Rd1d27a9ac4334c07"/>
    <p:sldId xmlns:r="http://schemas.openxmlformats.org/officeDocument/2006/relationships" id="259" r:id="R28acb47dfa3d40d5"/>
    <p:sldId xmlns:r="http://schemas.openxmlformats.org/officeDocument/2006/relationships" id="260" r:id="Rdecfef7d393243bf"/>
    <p:sldId xmlns:r="http://schemas.openxmlformats.org/officeDocument/2006/relationships" id="261" r:id="Re58228331ef14b1d"/>
    <p:sldId xmlns:r="http://schemas.openxmlformats.org/officeDocument/2006/relationships" id="262" r:id="Rd3cd0e5fae3f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a50e33673436c" /><Relationship Type="http://schemas.openxmlformats.org/officeDocument/2006/relationships/slide" Target="/ppt/slides/slide1.xml" Id="Re7171e25c1a041d8" /><Relationship Type="http://schemas.openxmlformats.org/officeDocument/2006/relationships/slide" Target="/ppt/slides/slide2.xml" Id="R4996b0f45a63464b" /><Relationship Type="http://schemas.openxmlformats.org/officeDocument/2006/relationships/slide" Target="/ppt/slides/slide3.xml" Id="Rd1d27a9ac4334c07" /><Relationship Type="http://schemas.openxmlformats.org/officeDocument/2006/relationships/slide" Target="/ppt/slides/slide4.xml" Id="R28acb47dfa3d40d5" /><Relationship Type="http://schemas.openxmlformats.org/officeDocument/2006/relationships/slide" Target="/ppt/slides/slide5.xml" Id="Rdecfef7d393243bf" /><Relationship Type="http://schemas.openxmlformats.org/officeDocument/2006/relationships/slide" Target="/ppt/slides/slide6.xml" Id="Re58228331ef14b1d" /><Relationship Type="http://schemas.openxmlformats.org/officeDocument/2006/relationships/slide" Target="/ppt/slides/slide7.xml" Id="Rd3cd0e5fae3f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51dd9ea42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f43a34ab41e3" /><Relationship Type="http://schemas.openxmlformats.org/officeDocument/2006/relationships/theme" Target="/ppt/slideMasters/theme/theme1.xml" Id="R1439d446d77a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5f43a34ab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bae208631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75f66fc6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52131fc55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9c7fe8908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67e63b079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659384e443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9bf1dc401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FIGO HOLDING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2 355 883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