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f5ad034dba4c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82728aba8e440e"/>
  </p:sldMasterIdLst>
  <p:sldIdLst>
    <p:sldId xmlns:r="http://schemas.openxmlformats.org/officeDocument/2006/relationships" id="256" r:id="Rb2ea0f87386644ab"/>
    <p:sldId xmlns:r="http://schemas.openxmlformats.org/officeDocument/2006/relationships" id="257" r:id="Rd3299ccf33534409"/>
    <p:sldId xmlns:r="http://schemas.openxmlformats.org/officeDocument/2006/relationships" id="258" r:id="Rad18f508741d41a6"/>
    <p:sldId xmlns:r="http://schemas.openxmlformats.org/officeDocument/2006/relationships" id="259" r:id="R9cd19c78a2c64da1"/>
    <p:sldId xmlns:r="http://schemas.openxmlformats.org/officeDocument/2006/relationships" id="260" r:id="Rda39317d087b4db1"/>
    <p:sldId xmlns:r="http://schemas.openxmlformats.org/officeDocument/2006/relationships" id="261" r:id="Rb4f28bf5935c4b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2728aba8e440e" /><Relationship Type="http://schemas.openxmlformats.org/officeDocument/2006/relationships/slide" Target="/ppt/slides/slide1.xml" Id="Rb2ea0f87386644ab" /><Relationship Type="http://schemas.openxmlformats.org/officeDocument/2006/relationships/slide" Target="/ppt/slides/slide2.xml" Id="Rd3299ccf33534409" /><Relationship Type="http://schemas.openxmlformats.org/officeDocument/2006/relationships/slide" Target="/ppt/slides/slide3.xml" Id="Rad18f508741d41a6" /><Relationship Type="http://schemas.openxmlformats.org/officeDocument/2006/relationships/slide" Target="/ppt/slides/slide4.xml" Id="R9cd19c78a2c64da1" /><Relationship Type="http://schemas.openxmlformats.org/officeDocument/2006/relationships/slide" Target="/ppt/slides/slide5.xml" Id="Rda39317d087b4db1" /><Relationship Type="http://schemas.openxmlformats.org/officeDocument/2006/relationships/slide" Target="/ppt/slides/slide6.xml" Id="Rb4f28bf5935c4b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012760f964b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4b4ad85ec4bb1" /><Relationship Type="http://schemas.openxmlformats.org/officeDocument/2006/relationships/theme" Target="/ppt/slideMasters/theme/theme1.xml" Id="Rd837ba59bd1e47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14b4ad85ec4b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49092ec7349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d243360cf4f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fb1bccc7645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633a89c4145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8c496d2914d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6afd8cf8a4d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