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e1aa6001824e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a4121e35734521"/>
  </p:sldMasterIdLst>
  <p:sldIdLst>
    <p:sldId xmlns:r="http://schemas.openxmlformats.org/officeDocument/2006/relationships" id="256" r:id="R98fe20b1e86d4c95"/>
    <p:sldId xmlns:r="http://schemas.openxmlformats.org/officeDocument/2006/relationships" id="257" r:id="R095afef22815426e"/>
    <p:sldId xmlns:r="http://schemas.openxmlformats.org/officeDocument/2006/relationships" id="258" r:id="Rbe515634fa064817"/>
    <p:sldId xmlns:r="http://schemas.openxmlformats.org/officeDocument/2006/relationships" id="259" r:id="Rdfb6e09debc14c4d"/>
    <p:sldId xmlns:r="http://schemas.openxmlformats.org/officeDocument/2006/relationships" id="260" r:id="Rea66fd7a58d94f0d"/>
    <p:sldId xmlns:r="http://schemas.openxmlformats.org/officeDocument/2006/relationships" id="261" r:id="R069875c94d334bdd"/>
    <p:sldId xmlns:r="http://schemas.openxmlformats.org/officeDocument/2006/relationships" id="262" r:id="Rcab4ac5bb12345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4121e35734521" /><Relationship Type="http://schemas.openxmlformats.org/officeDocument/2006/relationships/slide" Target="/ppt/slides/slide1.xml" Id="R98fe20b1e86d4c95" /><Relationship Type="http://schemas.openxmlformats.org/officeDocument/2006/relationships/slide" Target="/ppt/slides/slide2.xml" Id="R095afef22815426e" /><Relationship Type="http://schemas.openxmlformats.org/officeDocument/2006/relationships/slide" Target="/ppt/slides/slide3.xml" Id="Rbe515634fa064817" /><Relationship Type="http://schemas.openxmlformats.org/officeDocument/2006/relationships/slide" Target="/ppt/slides/slide4.xml" Id="Rdfb6e09debc14c4d" /><Relationship Type="http://schemas.openxmlformats.org/officeDocument/2006/relationships/slide" Target="/ppt/slides/slide5.xml" Id="Rea66fd7a58d94f0d" /><Relationship Type="http://schemas.openxmlformats.org/officeDocument/2006/relationships/slide" Target="/ppt/slides/slide6.xml" Id="R069875c94d334bdd" /><Relationship Type="http://schemas.openxmlformats.org/officeDocument/2006/relationships/slide" Target="/ppt/slides/slide7.xml" Id="Rcab4ac5bb12345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7635b0e9844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97985b6c24c3e" /><Relationship Type="http://schemas.openxmlformats.org/officeDocument/2006/relationships/theme" Target="/ppt/slideMasters/theme/theme1.xml" Id="R827984bdd26b40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997985b6c24c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c29787a80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4b3581bf749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ac839cf58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29143004549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5832bf2f74e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6fa6269ce40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a1c3cf75b43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5 135 352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4 277 447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68 253 909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2 088 299 445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3 628 284 495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bodil.kristiansen@varner.no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992 605 170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