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635684f624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4bad332bb4729"/>
  </p:sldMasterIdLst>
  <p:sldIdLst>
    <p:sldId xmlns:r="http://schemas.openxmlformats.org/officeDocument/2006/relationships" id="256" r:id="R318c68b9baca45de"/>
    <p:sldId xmlns:r="http://schemas.openxmlformats.org/officeDocument/2006/relationships" id="257" r:id="R2c2d8e27dc994237"/>
    <p:sldId xmlns:r="http://schemas.openxmlformats.org/officeDocument/2006/relationships" id="258" r:id="R3dfc0cc642f844fb"/>
    <p:sldId xmlns:r="http://schemas.openxmlformats.org/officeDocument/2006/relationships" id="259" r:id="R207d795de44d40eb"/>
    <p:sldId xmlns:r="http://schemas.openxmlformats.org/officeDocument/2006/relationships" id="260" r:id="R5a4e66f282954079"/>
    <p:sldId xmlns:r="http://schemas.openxmlformats.org/officeDocument/2006/relationships" id="261" r:id="R286c3656cb67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4bad332bb4729" /><Relationship Type="http://schemas.openxmlformats.org/officeDocument/2006/relationships/slide" Target="/ppt/slides/slide1.xml" Id="R318c68b9baca45de" /><Relationship Type="http://schemas.openxmlformats.org/officeDocument/2006/relationships/slide" Target="/ppt/slides/slide2.xml" Id="R2c2d8e27dc994237" /><Relationship Type="http://schemas.openxmlformats.org/officeDocument/2006/relationships/slide" Target="/ppt/slides/slide3.xml" Id="R3dfc0cc642f844fb" /><Relationship Type="http://schemas.openxmlformats.org/officeDocument/2006/relationships/slide" Target="/ppt/slides/slide4.xml" Id="R207d795de44d40eb" /><Relationship Type="http://schemas.openxmlformats.org/officeDocument/2006/relationships/slide" Target="/ppt/slides/slide5.xml" Id="R5a4e66f282954079" /><Relationship Type="http://schemas.openxmlformats.org/officeDocument/2006/relationships/slide" Target="/ppt/slides/slide6.xml" Id="R286c3656cb67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29c137ad142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c691dcb944373" /><Relationship Type="http://schemas.openxmlformats.org/officeDocument/2006/relationships/theme" Target="/ppt/slideMasters/theme/theme1.xml" Id="Rd22c971668d9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c691dcb9443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dbcd0b8ca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d198558747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f38528da9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1082be1a9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8a75e77a5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65c96eb4543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bodil.kristiansen@varner.no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992 605 170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